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handoutMasterIdLst>
    <p:handoutMasterId r:id="rId25"/>
  </p:handoutMasterIdLst>
  <p:sldIdLst>
    <p:sldId id="256" r:id="rId4"/>
    <p:sldId id="259" r:id="rId5"/>
    <p:sldId id="257" r:id="rId6"/>
    <p:sldId id="272" r:id="rId7"/>
    <p:sldId id="266" r:id="rId8"/>
    <p:sldId id="258" r:id="rId9"/>
    <p:sldId id="265" r:id="rId10"/>
    <p:sldId id="261" r:id="rId11"/>
    <p:sldId id="260" r:id="rId12"/>
    <p:sldId id="281" r:id="rId13"/>
    <p:sldId id="264" r:id="rId14"/>
    <p:sldId id="279" r:id="rId15"/>
    <p:sldId id="282" r:id="rId16"/>
    <p:sldId id="277" r:id="rId17"/>
    <p:sldId id="274" r:id="rId18"/>
    <p:sldId id="276" r:id="rId19"/>
    <p:sldId id="275" r:id="rId20"/>
    <p:sldId id="278" r:id="rId21"/>
    <p:sldId id="284" r:id="rId22"/>
    <p:sldId id="283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E06EC-3621-41DA-99E4-109875E2DFB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F3568CF-9C28-4D2C-9CCF-FBDCD9D9CA75}">
      <dgm:prSet phldrT="[Text]"/>
      <dgm:spPr/>
      <dgm:t>
        <a:bodyPr/>
        <a:lstStyle/>
        <a:p>
          <a:r>
            <a:rPr lang="en-GB" dirty="0"/>
            <a:t>Mental Capacity Act 2005</a:t>
          </a:r>
        </a:p>
      </dgm:t>
    </dgm:pt>
    <dgm:pt modelId="{827C72A7-BCF6-4018-A8EB-4BA8358093EC}" type="parTrans" cxnId="{76DE8EF6-B784-4587-9D32-35E83005EEAC}">
      <dgm:prSet/>
      <dgm:spPr/>
      <dgm:t>
        <a:bodyPr/>
        <a:lstStyle/>
        <a:p>
          <a:endParaRPr lang="en-GB"/>
        </a:p>
      </dgm:t>
    </dgm:pt>
    <dgm:pt modelId="{1387EFE1-81D3-4C9A-8139-5E2D707FDAEB}" type="sibTrans" cxnId="{76DE8EF6-B784-4587-9D32-35E83005EEAC}">
      <dgm:prSet/>
      <dgm:spPr/>
      <dgm:t>
        <a:bodyPr/>
        <a:lstStyle/>
        <a:p>
          <a:endParaRPr lang="en-GB"/>
        </a:p>
      </dgm:t>
    </dgm:pt>
    <dgm:pt modelId="{C4A41131-59FF-4A37-81E4-16290DAEA35E}">
      <dgm:prSet phldrT="[Text]"/>
      <dgm:spPr/>
      <dgm:t>
        <a:bodyPr/>
        <a:lstStyle/>
        <a:p>
          <a:r>
            <a:rPr lang="en-GB" dirty="0"/>
            <a:t>Others such as Counter Terrorism 2015, Vulnerable Groups 2006</a:t>
          </a:r>
        </a:p>
      </dgm:t>
    </dgm:pt>
    <dgm:pt modelId="{A15BB5D3-0A02-43D3-80BB-222B8F2892ED}" type="parTrans" cxnId="{FF8FF09F-162C-4626-BCD3-11F76741D66B}">
      <dgm:prSet/>
      <dgm:spPr/>
      <dgm:t>
        <a:bodyPr/>
        <a:lstStyle/>
        <a:p>
          <a:endParaRPr lang="en-GB"/>
        </a:p>
      </dgm:t>
    </dgm:pt>
    <dgm:pt modelId="{D1097A43-28A1-4304-A9D5-BFB29FB56E84}" type="sibTrans" cxnId="{FF8FF09F-162C-4626-BCD3-11F76741D66B}">
      <dgm:prSet/>
      <dgm:spPr/>
      <dgm:t>
        <a:bodyPr/>
        <a:lstStyle/>
        <a:p>
          <a:endParaRPr lang="en-GB"/>
        </a:p>
      </dgm:t>
    </dgm:pt>
    <dgm:pt modelId="{FD754CC2-EFE5-432C-AAD8-D8BD689087D5}">
      <dgm:prSet phldrT="[Text]"/>
      <dgm:spPr/>
      <dgm:t>
        <a:bodyPr/>
        <a:lstStyle/>
        <a:p>
          <a:r>
            <a:rPr lang="en-GB" dirty="0"/>
            <a:t>Also expectations of organisations like the Charities Commission</a:t>
          </a:r>
        </a:p>
      </dgm:t>
    </dgm:pt>
    <dgm:pt modelId="{B9751343-3695-4894-BFFF-840559A84C71}" type="parTrans" cxnId="{96E0F22B-A506-4A71-835A-C5500537BFD8}">
      <dgm:prSet/>
      <dgm:spPr/>
      <dgm:t>
        <a:bodyPr/>
        <a:lstStyle/>
        <a:p>
          <a:endParaRPr lang="en-GB"/>
        </a:p>
      </dgm:t>
    </dgm:pt>
    <dgm:pt modelId="{10D80300-5ACD-48A5-B581-7005A5A9E57B}" type="sibTrans" cxnId="{96E0F22B-A506-4A71-835A-C5500537BFD8}">
      <dgm:prSet/>
      <dgm:spPr/>
      <dgm:t>
        <a:bodyPr/>
        <a:lstStyle/>
        <a:p>
          <a:endParaRPr lang="en-GB"/>
        </a:p>
      </dgm:t>
    </dgm:pt>
    <dgm:pt modelId="{A754FF47-60B6-47E9-86B4-E9117589A041}">
      <dgm:prSet/>
      <dgm:spPr/>
      <dgm:t>
        <a:bodyPr/>
        <a:lstStyle/>
        <a:p>
          <a:r>
            <a:rPr lang="en-GB" dirty="0"/>
            <a:t>Domestic Abuse Act 2021</a:t>
          </a:r>
        </a:p>
      </dgm:t>
    </dgm:pt>
    <dgm:pt modelId="{7AF5E251-63AF-433B-B852-08356A337F5F}" type="parTrans" cxnId="{40786CCE-2D10-44FA-9B22-385659AFC812}">
      <dgm:prSet/>
      <dgm:spPr/>
      <dgm:t>
        <a:bodyPr/>
        <a:lstStyle/>
        <a:p>
          <a:endParaRPr lang="en-GB"/>
        </a:p>
      </dgm:t>
    </dgm:pt>
    <dgm:pt modelId="{AA163009-E9D7-4DED-97F0-48C37AB511B6}" type="sibTrans" cxnId="{40786CCE-2D10-44FA-9B22-385659AFC812}">
      <dgm:prSet/>
      <dgm:spPr/>
      <dgm:t>
        <a:bodyPr/>
        <a:lstStyle/>
        <a:p>
          <a:endParaRPr lang="en-GB"/>
        </a:p>
      </dgm:t>
    </dgm:pt>
    <dgm:pt modelId="{E7E6B8A7-CA51-4E9D-BB47-9D31D8F84E58}" type="pres">
      <dgm:prSet presAssocID="{E13E06EC-3621-41DA-99E4-109875E2DFB2}" presName="Name0" presStyleCnt="0">
        <dgm:presLayoutVars>
          <dgm:chMax val="7"/>
          <dgm:chPref val="7"/>
          <dgm:dir/>
        </dgm:presLayoutVars>
      </dgm:prSet>
      <dgm:spPr/>
    </dgm:pt>
    <dgm:pt modelId="{EFDE5DE5-9C6D-4C57-95BC-DD76B62D260F}" type="pres">
      <dgm:prSet presAssocID="{E13E06EC-3621-41DA-99E4-109875E2DFB2}" presName="Name1" presStyleCnt="0"/>
      <dgm:spPr/>
    </dgm:pt>
    <dgm:pt modelId="{303A8FC8-699A-4CC3-84F2-32729A93BDEB}" type="pres">
      <dgm:prSet presAssocID="{E13E06EC-3621-41DA-99E4-109875E2DFB2}" presName="cycle" presStyleCnt="0"/>
      <dgm:spPr/>
    </dgm:pt>
    <dgm:pt modelId="{FE897BCF-4740-453E-92D9-0F421E40CCE7}" type="pres">
      <dgm:prSet presAssocID="{E13E06EC-3621-41DA-99E4-109875E2DFB2}" presName="srcNode" presStyleLbl="node1" presStyleIdx="0" presStyleCnt="4"/>
      <dgm:spPr/>
    </dgm:pt>
    <dgm:pt modelId="{AFFB8A6C-AD6C-4A37-82BF-9495AA0612E0}" type="pres">
      <dgm:prSet presAssocID="{E13E06EC-3621-41DA-99E4-109875E2DFB2}" presName="conn" presStyleLbl="parChTrans1D2" presStyleIdx="0" presStyleCnt="1"/>
      <dgm:spPr/>
    </dgm:pt>
    <dgm:pt modelId="{385CDEFE-35B4-4A5B-AD03-FB2B720F43B4}" type="pres">
      <dgm:prSet presAssocID="{E13E06EC-3621-41DA-99E4-109875E2DFB2}" presName="extraNode" presStyleLbl="node1" presStyleIdx="0" presStyleCnt="4"/>
      <dgm:spPr/>
    </dgm:pt>
    <dgm:pt modelId="{2E78C44A-3629-4645-8982-001D81F94A07}" type="pres">
      <dgm:prSet presAssocID="{E13E06EC-3621-41DA-99E4-109875E2DFB2}" presName="dstNode" presStyleLbl="node1" presStyleIdx="0" presStyleCnt="4"/>
      <dgm:spPr/>
    </dgm:pt>
    <dgm:pt modelId="{7875E26E-799A-4FBE-8FE0-A01329CD5AC6}" type="pres">
      <dgm:prSet presAssocID="{FF3568CF-9C28-4D2C-9CCF-FBDCD9D9CA75}" presName="text_1" presStyleLbl="node1" presStyleIdx="0" presStyleCnt="4">
        <dgm:presLayoutVars>
          <dgm:bulletEnabled val="1"/>
        </dgm:presLayoutVars>
      </dgm:prSet>
      <dgm:spPr/>
    </dgm:pt>
    <dgm:pt modelId="{BF0536BC-8394-438E-B917-EFD836F58102}" type="pres">
      <dgm:prSet presAssocID="{FF3568CF-9C28-4D2C-9CCF-FBDCD9D9CA75}" presName="accent_1" presStyleCnt="0"/>
      <dgm:spPr/>
    </dgm:pt>
    <dgm:pt modelId="{48495BF6-DEE5-4FC8-831C-ADC320AA6F8E}" type="pres">
      <dgm:prSet presAssocID="{FF3568CF-9C28-4D2C-9CCF-FBDCD9D9CA75}" presName="accentRepeatNode" presStyleLbl="solidFgAcc1" presStyleIdx="0" presStyleCnt="4" custLinFactNeighborX="3921" custLinFactNeighborY="-3552"/>
      <dgm:spPr/>
    </dgm:pt>
    <dgm:pt modelId="{39CE147F-9442-4861-90D2-DD095065F9F0}" type="pres">
      <dgm:prSet presAssocID="{A754FF47-60B6-47E9-86B4-E9117589A041}" presName="text_2" presStyleLbl="node1" presStyleIdx="1" presStyleCnt="4">
        <dgm:presLayoutVars>
          <dgm:bulletEnabled val="1"/>
        </dgm:presLayoutVars>
      </dgm:prSet>
      <dgm:spPr/>
    </dgm:pt>
    <dgm:pt modelId="{BD0FB6AA-1B20-4171-90A8-6D9478359B1F}" type="pres">
      <dgm:prSet presAssocID="{A754FF47-60B6-47E9-86B4-E9117589A041}" presName="accent_2" presStyleCnt="0"/>
      <dgm:spPr/>
    </dgm:pt>
    <dgm:pt modelId="{B4D73B10-A8EC-465B-AD60-F20B77599A66}" type="pres">
      <dgm:prSet presAssocID="{A754FF47-60B6-47E9-86B4-E9117589A041}" presName="accentRepeatNode" presStyleLbl="solidFgAcc1" presStyleIdx="1" presStyleCnt="4"/>
      <dgm:spPr/>
    </dgm:pt>
    <dgm:pt modelId="{5CCBFEA0-7AE3-409B-9EBF-01AF5FB24A70}" type="pres">
      <dgm:prSet presAssocID="{C4A41131-59FF-4A37-81E4-16290DAEA35E}" presName="text_3" presStyleLbl="node1" presStyleIdx="2" presStyleCnt="4">
        <dgm:presLayoutVars>
          <dgm:bulletEnabled val="1"/>
        </dgm:presLayoutVars>
      </dgm:prSet>
      <dgm:spPr/>
    </dgm:pt>
    <dgm:pt modelId="{09F01AF5-33E8-4029-941C-94309C3F5551}" type="pres">
      <dgm:prSet presAssocID="{C4A41131-59FF-4A37-81E4-16290DAEA35E}" presName="accent_3" presStyleCnt="0"/>
      <dgm:spPr/>
    </dgm:pt>
    <dgm:pt modelId="{1DEEF110-9F12-464E-A78E-ADA4C9FDEFAB}" type="pres">
      <dgm:prSet presAssocID="{C4A41131-59FF-4A37-81E4-16290DAEA35E}" presName="accentRepeatNode" presStyleLbl="solidFgAcc1" presStyleIdx="2" presStyleCnt="4"/>
      <dgm:spPr/>
    </dgm:pt>
    <dgm:pt modelId="{B0DC1F7F-551C-4F07-AEA7-B31973353666}" type="pres">
      <dgm:prSet presAssocID="{FD754CC2-EFE5-432C-AAD8-D8BD689087D5}" presName="text_4" presStyleLbl="node1" presStyleIdx="3" presStyleCnt="4">
        <dgm:presLayoutVars>
          <dgm:bulletEnabled val="1"/>
        </dgm:presLayoutVars>
      </dgm:prSet>
      <dgm:spPr/>
    </dgm:pt>
    <dgm:pt modelId="{3009FD37-81AD-481A-8BA9-3A90ACC74137}" type="pres">
      <dgm:prSet presAssocID="{FD754CC2-EFE5-432C-AAD8-D8BD689087D5}" presName="accent_4" presStyleCnt="0"/>
      <dgm:spPr/>
    </dgm:pt>
    <dgm:pt modelId="{7B4A9495-07EF-4114-B711-91007B779518}" type="pres">
      <dgm:prSet presAssocID="{FD754CC2-EFE5-432C-AAD8-D8BD689087D5}" presName="accentRepeatNode" presStyleLbl="solidFgAcc1" presStyleIdx="3" presStyleCnt="4"/>
      <dgm:spPr/>
    </dgm:pt>
  </dgm:ptLst>
  <dgm:cxnLst>
    <dgm:cxn modelId="{CA1B4C14-CB0C-4442-9A2C-017CB573FB5E}" type="presOf" srcId="{C4A41131-59FF-4A37-81E4-16290DAEA35E}" destId="{5CCBFEA0-7AE3-409B-9EBF-01AF5FB24A70}" srcOrd="0" destOrd="0" presId="urn:microsoft.com/office/officeart/2008/layout/VerticalCurvedList"/>
    <dgm:cxn modelId="{03F8C01A-DCB4-40FD-B260-3EEE19630932}" type="presOf" srcId="{E13E06EC-3621-41DA-99E4-109875E2DFB2}" destId="{E7E6B8A7-CA51-4E9D-BB47-9D31D8F84E58}" srcOrd="0" destOrd="0" presId="urn:microsoft.com/office/officeart/2008/layout/VerticalCurvedList"/>
    <dgm:cxn modelId="{96E0F22B-A506-4A71-835A-C5500537BFD8}" srcId="{E13E06EC-3621-41DA-99E4-109875E2DFB2}" destId="{FD754CC2-EFE5-432C-AAD8-D8BD689087D5}" srcOrd="3" destOrd="0" parTransId="{B9751343-3695-4894-BFFF-840559A84C71}" sibTransId="{10D80300-5ACD-48A5-B581-7005A5A9E57B}"/>
    <dgm:cxn modelId="{CA2D0A3D-09C8-4E52-A031-FABFBF575324}" type="presOf" srcId="{1387EFE1-81D3-4C9A-8139-5E2D707FDAEB}" destId="{AFFB8A6C-AD6C-4A37-82BF-9495AA0612E0}" srcOrd="0" destOrd="0" presId="urn:microsoft.com/office/officeart/2008/layout/VerticalCurvedList"/>
    <dgm:cxn modelId="{FD024A65-3462-4C9C-828A-1A5F1CA16366}" type="presOf" srcId="{A754FF47-60B6-47E9-86B4-E9117589A041}" destId="{39CE147F-9442-4861-90D2-DD095065F9F0}" srcOrd="0" destOrd="0" presId="urn:microsoft.com/office/officeart/2008/layout/VerticalCurvedList"/>
    <dgm:cxn modelId="{1391B684-66B7-4DDC-88A1-EC40BF28329E}" type="presOf" srcId="{FD754CC2-EFE5-432C-AAD8-D8BD689087D5}" destId="{B0DC1F7F-551C-4F07-AEA7-B31973353666}" srcOrd="0" destOrd="0" presId="urn:microsoft.com/office/officeart/2008/layout/VerticalCurvedList"/>
    <dgm:cxn modelId="{FF8FF09F-162C-4626-BCD3-11F76741D66B}" srcId="{E13E06EC-3621-41DA-99E4-109875E2DFB2}" destId="{C4A41131-59FF-4A37-81E4-16290DAEA35E}" srcOrd="2" destOrd="0" parTransId="{A15BB5D3-0A02-43D3-80BB-222B8F2892ED}" sibTransId="{D1097A43-28A1-4304-A9D5-BFB29FB56E84}"/>
    <dgm:cxn modelId="{2262DEBD-4713-4862-8F71-DF3DB1C42C07}" type="presOf" srcId="{FF3568CF-9C28-4D2C-9CCF-FBDCD9D9CA75}" destId="{7875E26E-799A-4FBE-8FE0-A01329CD5AC6}" srcOrd="0" destOrd="0" presId="urn:microsoft.com/office/officeart/2008/layout/VerticalCurvedList"/>
    <dgm:cxn modelId="{40786CCE-2D10-44FA-9B22-385659AFC812}" srcId="{E13E06EC-3621-41DA-99E4-109875E2DFB2}" destId="{A754FF47-60B6-47E9-86B4-E9117589A041}" srcOrd="1" destOrd="0" parTransId="{7AF5E251-63AF-433B-B852-08356A337F5F}" sibTransId="{AA163009-E9D7-4DED-97F0-48C37AB511B6}"/>
    <dgm:cxn modelId="{76DE8EF6-B784-4587-9D32-35E83005EEAC}" srcId="{E13E06EC-3621-41DA-99E4-109875E2DFB2}" destId="{FF3568CF-9C28-4D2C-9CCF-FBDCD9D9CA75}" srcOrd="0" destOrd="0" parTransId="{827C72A7-BCF6-4018-A8EB-4BA8358093EC}" sibTransId="{1387EFE1-81D3-4C9A-8139-5E2D707FDAEB}"/>
    <dgm:cxn modelId="{AEF615EE-5DCA-49AF-9C8F-FB099E961FC1}" type="presParOf" srcId="{E7E6B8A7-CA51-4E9D-BB47-9D31D8F84E58}" destId="{EFDE5DE5-9C6D-4C57-95BC-DD76B62D260F}" srcOrd="0" destOrd="0" presId="urn:microsoft.com/office/officeart/2008/layout/VerticalCurvedList"/>
    <dgm:cxn modelId="{F7686C9F-4F44-4250-933D-EB8B905C5E3A}" type="presParOf" srcId="{EFDE5DE5-9C6D-4C57-95BC-DD76B62D260F}" destId="{303A8FC8-699A-4CC3-84F2-32729A93BDEB}" srcOrd="0" destOrd="0" presId="urn:microsoft.com/office/officeart/2008/layout/VerticalCurvedList"/>
    <dgm:cxn modelId="{A21264AE-8191-4332-8B07-A7977D0B27BD}" type="presParOf" srcId="{303A8FC8-699A-4CC3-84F2-32729A93BDEB}" destId="{FE897BCF-4740-453E-92D9-0F421E40CCE7}" srcOrd="0" destOrd="0" presId="urn:microsoft.com/office/officeart/2008/layout/VerticalCurvedList"/>
    <dgm:cxn modelId="{6DD559AD-754D-4048-9068-6F63B5E0A11F}" type="presParOf" srcId="{303A8FC8-699A-4CC3-84F2-32729A93BDEB}" destId="{AFFB8A6C-AD6C-4A37-82BF-9495AA0612E0}" srcOrd="1" destOrd="0" presId="urn:microsoft.com/office/officeart/2008/layout/VerticalCurvedList"/>
    <dgm:cxn modelId="{B40AF167-17C9-4A83-909A-8073FB606755}" type="presParOf" srcId="{303A8FC8-699A-4CC3-84F2-32729A93BDEB}" destId="{385CDEFE-35B4-4A5B-AD03-FB2B720F43B4}" srcOrd="2" destOrd="0" presId="urn:microsoft.com/office/officeart/2008/layout/VerticalCurvedList"/>
    <dgm:cxn modelId="{9DFDC4C8-F97A-4810-954E-1F5376049C4E}" type="presParOf" srcId="{303A8FC8-699A-4CC3-84F2-32729A93BDEB}" destId="{2E78C44A-3629-4645-8982-001D81F94A07}" srcOrd="3" destOrd="0" presId="urn:microsoft.com/office/officeart/2008/layout/VerticalCurvedList"/>
    <dgm:cxn modelId="{8E3A9F55-060E-4601-902E-EB7DBBCBE717}" type="presParOf" srcId="{EFDE5DE5-9C6D-4C57-95BC-DD76B62D260F}" destId="{7875E26E-799A-4FBE-8FE0-A01329CD5AC6}" srcOrd="1" destOrd="0" presId="urn:microsoft.com/office/officeart/2008/layout/VerticalCurvedList"/>
    <dgm:cxn modelId="{815F0D87-008B-4EB3-AA98-ED0262C7546A}" type="presParOf" srcId="{EFDE5DE5-9C6D-4C57-95BC-DD76B62D260F}" destId="{BF0536BC-8394-438E-B917-EFD836F58102}" srcOrd="2" destOrd="0" presId="urn:microsoft.com/office/officeart/2008/layout/VerticalCurvedList"/>
    <dgm:cxn modelId="{5DB26969-FC2F-4018-9B31-E063A8463FDA}" type="presParOf" srcId="{BF0536BC-8394-438E-B917-EFD836F58102}" destId="{48495BF6-DEE5-4FC8-831C-ADC320AA6F8E}" srcOrd="0" destOrd="0" presId="urn:microsoft.com/office/officeart/2008/layout/VerticalCurvedList"/>
    <dgm:cxn modelId="{76119EA3-F0B9-4626-A307-BD59FB766BF5}" type="presParOf" srcId="{EFDE5DE5-9C6D-4C57-95BC-DD76B62D260F}" destId="{39CE147F-9442-4861-90D2-DD095065F9F0}" srcOrd="3" destOrd="0" presId="urn:microsoft.com/office/officeart/2008/layout/VerticalCurvedList"/>
    <dgm:cxn modelId="{6F95D347-8FF5-4C10-BE6E-47984ED5F8B8}" type="presParOf" srcId="{EFDE5DE5-9C6D-4C57-95BC-DD76B62D260F}" destId="{BD0FB6AA-1B20-4171-90A8-6D9478359B1F}" srcOrd="4" destOrd="0" presId="urn:microsoft.com/office/officeart/2008/layout/VerticalCurvedList"/>
    <dgm:cxn modelId="{29C4C7E1-975E-4D0B-B5DD-5902F00DBB8A}" type="presParOf" srcId="{BD0FB6AA-1B20-4171-90A8-6D9478359B1F}" destId="{B4D73B10-A8EC-465B-AD60-F20B77599A66}" srcOrd="0" destOrd="0" presId="urn:microsoft.com/office/officeart/2008/layout/VerticalCurvedList"/>
    <dgm:cxn modelId="{6A2EF5FE-027D-4094-9473-0A6B7F128E0D}" type="presParOf" srcId="{EFDE5DE5-9C6D-4C57-95BC-DD76B62D260F}" destId="{5CCBFEA0-7AE3-409B-9EBF-01AF5FB24A70}" srcOrd="5" destOrd="0" presId="urn:microsoft.com/office/officeart/2008/layout/VerticalCurvedList"/>
    <dgm:cxn modelId="{D56966C3-6CBF-46F7-802C-46627DEE8646}" type="presParOf" srcId="{EFDE5DE5-9C6D-4C57-95BC-DD76B62D260F}" destId="{09F01AF5-33E8-4029-941C-94309C3F5551}" srcOrd="6" destOrd="0" presId="urn:microsoft.com/office/officeart/2008/layout/VerticalCurvedList"/>
    <dgm:cxn modelId="{2DB85C49-8766-4DC8-9F5D-2E739A91D39D}" type="presParOf" srcId="{09F01AF5-33E8-4029-941C-94309C3F5551}" destId="{1DEEF110-9F12-464E-A78E-ADA4C9FDEFAB}" srcOrd="0" destOrd="0" presId="urn:microsoft.com/office/officeart/2008/layout/VerticalCurvedList"/>
    <dgm:cxn modelId="{832F6997-BE91-4AF3-97EA-883D14C5A17F}" type="presParOf" srcId="{EFDE5DE5-9C6D-4C57-95BC-DD76B62D260F}" destId="{B0DC1F7F-551C-4F07-AEA7-B31973353666}" srcOrd="7" destOrd="0" presId="urn:microsoft.com/office/officeart/2008/layout/VerticalCurvedList"/>
    <dgm:cxn modelId="{9E7E5D06-4D62-4694-9EC7-AF57EBCC0CC8}" type="presParOf" srcId="{EFDE5DE5-9C6D-4C57-95BC-DD76B62D260F}" destId="{3009FD37-81AD-481A-8BA9-3A90ACC74137}" srcOrd="8" destOrd="0" presId="urn:microsoft.com/office/officeart/2008/layout/VerticalCurvedList"/>
    <dgm:cxn modelId="{13F541CA-C234-47C7-AC41-2CC90CC17E0A}" type="presParOf" srcId="{3009FD37-81AD-481A-8BA9-3A90ACC74137}" destId="{7B4A9495-07EF-4114-B711-91007B779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C93F8-F3CC-496E-AB9B-1752311F11FE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D3E35CC-71FB-4026-A93B-5104C87C575F}">
      <dgm:prSet phldrT="[Text]" custT="1"/>
      <dgm:spPr>
        <a:solidFill>
          <a:srgbClr val="DE52C3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</a:rPr>
            <a:t>abuse</a:t>
          </a:r>
        </a:p>
      </dgm:t>
    </dgm:pt>
    <dgm:pt modelId="{D2F695E7-E46D-4DC6-9407-9685118BA317}" type="parTrans" cxnId="{C6923DF9-711C-442B-A960-E529931C2F7E}">
      <dgm:prSet/>
      <dgm:spPr/>
      <dgm:t>
        <a:bodyPr/>
        <a:lstStyle/>
        <a:p>
          <a:endParaRPr lang="en-GB"/>
        </a:p>
      </dgm:t>
    </dgm:pt>
    <dgm:pt modelId="{712475CC-3602-4F31-BAE3-3DD4754B3F21}" type="sibTrans" cxnId="{C6923DF9-711C-442B-A960-E529931C2F7E}">
      <dgm:prSet/>
      <dgm:spPr/>
      <dgm:t>
        <a:bodyPr/>
        <a:lstStyle/>
        <a:p>
          <a:endParaRPr lang="en-GB"/>
        </a:p>
      </dgm:t>
    </dgm:pt>
    <dgm:pt modelId="{C123A104-C836-4EC5-9BA1-7AA1D7CF4B0B}">
      <dgm:prSet phldrT="[Text]" custT="1"/>
      <dgm:spPr/>
      <dgm:t>
        <a:bodyPr/>
        <a:lstStyle/>
        <a:p>
          <a:r>
            <a:rPr lang="en-GB" sz="2100" dirty="0">
              <a:solidFill>
                <a:schemeClr val="tx1"/>
              </a:solidFill>
            </a:rPr>
            <a:t>physical</a:t>
          </a:r>
        </a:p>
      </dgm:t>
    </dgm:pt>
    <dgm:pt modelId="{EA383AF5-4155-4B29-9F48-5045E0398185}" type="parTrans" cxnId="{E36D5BC7-4B5C-43C2-8376-03D98D6BB11F}">
      <dgm:prSet/>
      <dgm:spPr/>
      <dgm:t>
        <a:bodyPr/>
        <a:lstStyle/>
        <a:p>
          <a:endParaRPr lang="en-GB"/>
        </a:p>
      </dgm:t>
    </dgm:pt>
    <dgm:pt modelId="{886E9DC1-E464-4BFA-BBC0-10E060611306}" type="sibTrans" cxnId="{E36D5BC7-4B5C-43C2-8376-03D98D6BB11F}">
      <dgm:prSet/>
      <dgm:spPr/>
      <dgm:t>
        <a:bodyPr/>
        <a:lstStyle/>
        <a:p>
          <a:endParaRPr lang="en-GB"/>
        </a:p>
      </dgm:t>
    </dgm:pt>
    <dgm:pt modelId="{CDEE9EE3-9311-431D-B0BD-97008F5058A6}">
      <dgm:prSet phldrT="[Text]" custT="1"/>
      <dgm:spPr/>
      <dgm:t>
        <a:bodyPr/>
        <a:lstStyle/>
        <a:p>
          <a:r>
            <a:rPr lang="en-GB" sz="2100" dirty="0">
              <a:solidFill>
                <a:schemeClr val="tx1"/>
              </a:solidFill>
            </a:rPr>
            <a:t>organisational</a:t>
          </a:r>
        </a:p>
      </dgm:t>
    </dgm:pt>
    <dgm:pt modelId="{CE40D0F1-A175-4785-BE1F-6BCDF92AF656}" type="parTrans" cxnId="{D280516C-1BC5-490F-9A7F-36F1AF2EA6FA}">
      <dgm:prSet/>
      <dgm:spPr/>
      <dgm:t>
        <a:bodyPr/>
        <a:lstStyle/>
        <a:p>
          <a:endParaRPr lang="en-GB"/>
        </a:p>
      </dgm:t>
    </dgm:pt>
    <dgm:pt modelId="{4EF6F4CD-9538-4EC5-A0F6-3F0D27DCE3F9}" type="sibTrans" cxnId="{D280516C-1BC5-490F-9A7F-36F1AF2EA6FA}">
      <dgm:prSet/>
      <dgm:spPr/>
      <dgm:t>
        <a:bodyPr/>
        <a:lstStyle/>
        <a:p>
          <a:endParaRPr lang="en-GB"/>
        </a:p>
      </dgm:t>
    </dgm:pt>
    <dgm:pt modelId="{F2841BFC-D45D-47F8-91A4-63C2CDEE6512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sz="2100" dirty="0">
              <a:solidFill>
                <a:schemeClr val="tx1"/>
              </a:solidFill>
            </a:rPr>
            <a:t>emotional</a:t>
          </a:r>
        </a:p>
      </dgm:t>
    </dgm:pt>
    <dgm:pt modelId="{1E0260E2-6519-4DF8-9068-1D069EFA0CA4}" type="parTrans" cxnId="{F19FD369-C21A-4D7A-A366-2930C046953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22816341-CFD2-4268-8A98-D1E22B305BEA}" type="sibTrans" cxnId="{F19FD369-C21A-4D7A-A366-2930C046953E}">
      <dgm:prSet/>
      <dgm:spPr/>
      <dgm:t>
        <a:bodyPr/>
        <a:lstStyle/>
        <a:p>
          <a:endParaRPr lang="en-GB"/>
        </a:p>
      </dgm:t>
    </dgm:pt>
    <dgm:pt modelId="{0EB695FE-F2CC-45ED-8B86-DFF28F19B69C}">
      <dgm:prSet phldrT="[Text]" custT="1"/>
      <dgm:spPr/>
      <dgm:t>
        <a:bodyPr/>
        <a:lstStyle/>
        <a:p>
          <a:r>
            <a:rPr lang="en-GB" sz="2100" dirty="0">
              <a:solidFill>
                <a:schemeClr val="tx1"/>
              </a:solidFill>
            </a:rPr>
            <a:t>neglect</a:t>
          </a:r>
        </a:p>
      </dgm:t>
    </dgm:pt>
    <dgm:pt modelId="{ACC05FE5-F236-4A19-82E0-DE79C64860D0}" type="parTrans" cxnId="{2F7853B5-CFB4-4EAF-BCB0-24149424D6CE}">
      <dgm:prSet/>
      <dgm:spPr/>
      <dgm:t>
        <a:bodyPr/>
        <a:lstStyle/>
        <a:p>
          <a:endParaRPr lang="en-GB"/>
        </a:p>
      </dgm:t>
    </dgm:pt>
    <dgm:pt modelId="{1C34C831-A7CA-4708-A3E9-775BE71A228C}" type="sibTrans" cxnId="{2F7853B5-CFB4-4EAF-BCB0-24149424D6CE}">
      <dgm:prSet/>
      <dgm:spPr/>
      <dgm:t>
        <a:bodyPr/>
        <a:lstStyle/>
        <a:p>
          <a:endParaRPr lang="en-GB"/>
        </a:p>
      </dgm:t>
    </dgm:pt>
    <dgm:pt modelId="{63C644A1-7BE5-44BF-B31A-95400266D990}">
      <dgm:prSet custT="1"/>
      <dgm:spPr/>
      <dgm:t>
        <a:bodyPr/>
        <a:lstStyle/>
        <a:p>
          <a:r>
            <a:rPr lang="en-GB" sz="2100" dirty="0">
              <a:solidFill>
                <a:schemeClr val="tx1"/>
              </a:solidFill>
            </a:rPr>
            <a:t>sexual</a:t>
          </a:r>
        </a:p>
      </dgm:t>
    </dgm:pt>
    <dgm:pt modelId="{10C7E4CE-3EDF-48EE-B24A-3E189012CB1D}" type="parTrans" cxnId="{9669B194-570C-4DB4-89D3-5580E6D90CD0}">
      <dgm:prSet/>
      <dgm:spPr/>
      <dgm:t>
        <a:bodyPr/>
        <a:lstStyle/>
        <a:p>
          <a:endParaRPr lang="en-GB"/>
        </a:p>
      </dgm:t>
    </dgm:pt>
    <dgm:pt modelId="{D403518F-D66A-405F-B4AD-F12CB0E68D16}" type="sibTrans" cxnId="{9669B194-570C-4DB4-89D3-5580E6D90CD0}">
      <dgm:prSet/>
      <dgm:spPr/>
      <dgm:t>
        <a:bodyPr/>
        <a:lstStyle/>
        <a:p>
          <a:endParaRPr lang="en-GB"/>
        </a:p>
      </dgm:t>
    </dgm:pt>
    <dgm:pt modelId="{564DD06E-4687-4C57-91A3-FA2C4C756739}">
      <dgm:prSet custT="1"/>
      <dgm:spPr/>
      <dgm:t>
        <a:bodyPr/>
        <a:lstStyle/>
        <a:p>
          <a:r>
            <a:rPr lang="en-GB" sz="2100" dirty="0">
              <a:solidFill>
                <a:schemeClr val="tx1"/>
              </a:solidFill>
            </a:rPr>
            <a:t>financial</a:t>
          </a:r>
        </a:p>
      </dgm:t>
    </dgm:pt>
    <dgm:pt modelId="{B19B8240-B660-4F70-993E-9B76D2DF3B74}" type="parTrans" cxnId="{24D66F24-1F23-4498-B702-0ECDC4A4614C}">
      <dgm:prSet/>
      <dgm:spPr/>
      <dgm:t>
        <a:bodyPr/>
        <a:lstStyle/>
        <a:p>
          <a:endParaRPr lang="en-GB"/>
        </a:p>
      </dgm:t>
    </dgm:pt>
    <dgm:pt modelId="{29B44548-BA51-44E9-9398-D245E7E6EE5C}" type="sibTrans" cxnId="{24D66F24-1F23-4498-B702-0ECDC4A4614C}">
      <dgm:prSet/>
      <dgm:spPr/>
      <dgm:t>
        <a:bodyPr/>
        <a:lstStyle/>
        <a:p>
          <a:endParaRPr lang="en-GB"/>
        </a:p>
      </dgm:t>
    </dgm:pt>
    <dgm:pt modelId="{BDC4EA13-A0CD-45F4-B91F-FC80757075E9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modern slavery</a:t>
          </a:r>
        </a:p>
      </dgm:t>
    </dgm:pt>
    <dgm:pt modelId="{685C2FEB-E333-4D30-97ED-F24BEC86940D}" type="parTrans" cxnId="{B334479B-EAC7-4208-97C2-C6B16CE47673}">
      <dgm:prSet/>
      <dgm:spPr/>
      <dgm:t>
        <a:bodyPr/>
        <a:lstStyle/>
        <a:p>
          <a:endParaRPr lang="en-GB"/>
        </a:p>
      </dgm:t>
    </dgm:pt>
    <dgm:pt modelId="{CAAE75DC-F159-41BA-BF62-C459B1B7E149}" type="sibTrans" cxnId="{B334479B-EAC7-4208-97C2-C6B16CE47673}">
      <dgm:prSet/>
      <dgm:spPr/>
      <dgm:t>
        <a:bodyPr/>
        <a:lstStyle/>
        <a:p>
          <a:endParaRPr lang="en-GB"/>
        </a:p>
      </dgm:t>
    </dgm:pt>
    <dgm:pt modelId="{8800A1CE-4F97-42CC-8F65-55DEFDB6DD6F}">
      <dgm:prSet custT="1"/>
      <dgm:spPr/>
      <dgm:t>
        <a:bodyPr/>
        <a:lstStyle/>
        <a:p>
          <a:r>
            <a:rPr lang="en-GB" sz="2100" dirty="0">
              <a:solidFill>
                <a:schemeClr val="tx1"/>
              </a:solidFill>
            </a:rPr>
            <a:t>domestic</a:t>
          </a:r>
        </a:p>
      </dgm:t>
    </dgm:pt>
    <dgm:pt modelId="{DF0E6EED-8E49-4377-B9EE-8B1327B45087}" type="parTrans" cxnId="{A6712594-F4CD-4A93-9649-B8C32FE87165}">
      <dgm:prSet/>
      <dgm:spPr/>
      <dgm:t>
        <a:bodyPr/>
        <a:lstStyle/>
        <a:p>
          <a:endParaRPr lang="en-GB"/>
        </a:p>
      </dgm:t>
    </dgm:pt>
    <dgm:pt modelId="{E35F509E-5F06-4AFC-A932-B8F651CA0A19}" type="sibTrans" cxnId="{A6712594-F4CD-4A93-9649-B8C32FE87165}">
      <dgm:prSet/>
      <dgm:spPr/>
      <dgm:t>
        <a:bodyPr/>
        <a:lstStyle/>
        <a:p>
          <a:endParaRPr lang="en-GB"/>
        </a:p>
      </dgm:t>
    </dgm:pt>
    <dgm:pt modelId="{641A2C4B-40C4-4AA7-8D64-BE6B1C3CAC34}">
      <dgm:prSet custT="1"/>
      <dgm:spPr/>
      <dgm:t>
        <a:bodyPr/>
        <a:lstStyle/>
        <a:p>
          <a:r>
            <a:rPr lang="en-GB" sz="2100" dirty="0">
              <a:solidFill>
                <a:schemeClr val="tx1"/>
              </a:solidFill>
            </a:rPr>
            <a:t>self neglect</a:t>
          </a:r>
        </a:p>
      </dgm:t>
    </dgm:pt>
    <dgm:pt modelId="{CF975444-5B3C-4206-AF5D-35FD6902F391}" type="parTrans" cxnId="{D00A0C56-6CD8-4E5C-96D8-B00BBDCC60A9}">
      <dgm:prSet/>
      <dgm:spPr/>
      <dgm:t>
        <a:bodyPr/>
        <a:lstStyle/>
        <a:p>
          <a:endParaRPr lang="en-GB"/>
        </a:p>
      </dgm:t>
    </dgm:pt>
    <dgm:pt modelId="{90D24E91-B248-4922-9BCA-371FC67CD800}" type="sibTrans" cxnId="{D00A0C56-6CD8-4E5C-96D8-B00BBDCC60A9}">
      <dgm:prSet/>
      <dgm:spPr/>
      <dgm:t>
        <a:bodyPr/>
        <a:lstStyle/>
        <a:p>
          <a:endParaRPr lang="en-GB"/>
        </a:p>
      </dgm:t>
    </dgm:pt>
    <dgm:pt modelId="{CADED0E6-4A5A-4F87-A793-4F192BD29DB3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sz="2100" dirty="0">
              <a:solidFill>
                <a:schemeClr val="tx1"/>
              </a:solidFill>
            </a:rPr>
            <a:t>discriminatory</a:t>
          </a:r>
        </a:p>
      </dgm:t>
    </dgm:pt>
    <dgm:pt modelId="{C222703E-208F-4D38-A3D1-EAE75A55E561}" type="parTrans" cxnId="{A5DF59BD-00D3-4432-A60B-FE91679D8F7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8EC90F29-4695-46BB-A599-7FE7D50B012C}" type="sibTrans" cxnId="{A5DF59BD-00D3-4432-A60B-FE91679D8F7E}">
      <dgm:prSet/>
      <dgm:spPr/>
      <dgm:t>
        <a:bodyPr/>
        <a:lstStyle/>
        <a:p>
          <a:endParaRPr lang="en-GB"/>
        </a:p>
      </dgm:t>
    </dgm:pt>
    <dgm:pt modelId="{FEF7817F-0B87-4AFD-85A8-1A89257C1656}" type="pres">
      <dgm:prSet presAssocID="{1B7C93F8-F3CC-496E-AB9B-1752311F11F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289D488-60DA-4C31-9B14-0D7934B286FB}" type="pres">
      <dgm:prSet presAssocID="{0D3E35CC-71FB-4026-A93B-5104C87C575F}" presName="centerShape" presStyleLbl="node0" presStyleIdx="0" presStyleCnt="1" custScaleX="136242"/>
      <dgm:spPr/>
    </dgm:pt>
    <dgm:pt modelId="{9EF3E39B-B7FF-4301-A283-BFC05F35ECD8}" type="pres">
      <dgm:prSet presAssocID="{EA383AF5-4155-4B29-9F48-5045E0398185}" presName="parTrans" presStyleLbl="sibTrans2D1" presStyleIdx="0" presStyleCnt="10"/>
      <dgm:spPr/>
    </dgm:pt>
    <dgm:pt modelId="{DCDA9555-B75B-4DEE-88CA-15AA29DC0287}" type="pres">
      <dgm:prSet presAssocID="{EA383AF5-4155-4B29-9F48-5045E0398185}" presName="connectorText" presStyleLbl="sibTrans2D1" presStyleIdx="0" presStyleCnt="10"/>
      <dgm:spPr/>
    </dgm:pt>
    <dgm:pt modelId="{E5D3B1FF-79A0-443B-AEE2-DFA8BCDAE126}" type="pres">
      <dgm:prSet presAssocID="{C123A104-C836-4EC5-9BA1-7AA1D7CF4B0B}" presName="node" presStyleLbl="node1" presStyleIdx="0" presStyleCnt="10" custScaleX="204500">
        <dgm:presLayoutVars>
          <dgm:bulletEnabled val="1"/>
        </dgm:presLayoutVars>
      </dgm:prSet>
      <dgm:spPr/>
    </dgm:pt>
    <dgm:pt modelId="{AAF318FC-23DB-47C5-B297-21A8766F9642}" type="pres">
      <dgm:prSet presAssocID="{CE40D0F1-A175-4785-BE1F-6BCDF92AF656}" presName="parTrans" presStyleLbl="sibTrans2D1" presStyleIdx="1" presStyleCnt="10"/>
      <dgm:spPr/>
    </dgm:pt>
    <dgm:pt modelId="{7C706585-69CF-4D32-A9C3-6FEBF35DA88A}" type="pres">
      <dgm:prSet presAssocID="{CE40D0F1-A175-4785-BE1F-6BCDF92AF656}" presName="connectorText" presStyleLbl="sibTrans2D1" presStyleIdx="1" presStyleCnt="10"/>
      <dgm:spPr/>
    </dgm:pt>
    <dgm:pt modelId="{69D7CBD4-626C-4996-A6D9-8B86B335AD46}" type="pres">
      <dgm:prSet presAssocID="{CDEE9EE3-9311-431D-B0BD-97008F5058A6}" presName="node" presStyleLbl="node1" presStyleIdx="1" presStyleCnt="10" custScaleX="288164" custRadScaleRad="155507" custRadScaleInc="102597">
        <dgm:presLayoutVars>
          <dgm:bulletEnabled val="1"/>
        </dgm:presLayoutVars>
      </dgm:prSet>
      <dgm:spPr/>
    </dgm:pt>
    <dgm:pt modelId="{EFD3A1FC-08BD-47FA-853C-E4D4A8B7DE85}" type="pres">
      <dgm:prSet presAssocID="{DF0E6EED-8E49-4377-B9EE-8B1327B45087}" presName="parTrans" presStyleLbl="sibTrans2D1" presStyleIdx="2" presStyleCnt="10"/>
      <dgm:spPr/>
    </dgm:pt>
    <dgm:pt modelId="{05927AB1-48F2-4660-B720-B5295C03D5B3}" type="pres">
      <dgm:prSet presAssocID="{DF0E6EED-8E49-4377-B9EE-8B1327B45087}" presName="connectorText" presStyleLbl="sibTrans2D1" presStyleIdx="2" presStyleCnt="10"/>
      <dgm:spPr/>
    </dgm:pt>
    <dgm:pt modelId="{08DFE0F4-AAAE-4AF8-9474-AA1BBF06B6EA}" type="pres">
      <dgm:prSet presAssocID="{8800A1CE-4F97-42CC-8F65-55DEFDB6DD6F}" presName="node" presStyleLbl="node1" presStyleIdx="2" presStyleCnt="10" custScaleX="171901" custScaleY="103950" custRadScaleRad="159511" custRadScaleInc="55102">
        <dgm:presLayoutVars>
          <dgm:bulletEnabled val="1"/>
        </dgm:presLayoutVars>
      </dgm:prSet>
      <dgm:spPr/>
    </dgm:pt>
    <dgm:pt modelId="{66457C3E-E08C-4455-BC38-67A42391C801}" type="pres">
      <dgm:prSet presAssocID="{1E0260E2-6519-4DF8-9068-1D069EFA0CA4}" presName="parTrans" presStyleLbl="sibTrans2D1" presStyleIdx="3" presStyleCnt="10"/>
      <dgm:spPr/>
    </dgm:pt>
    <dgm:pt modelId="{32ABC8D1-5448-42D7-95B2-F30790E2A400}" type="pres">
      <dgm:prSet presAssocID="{1E0260E2-6519-4DF8-9068-1D069EFA0CA4}" presName="connectorText" presStyleLbl="sibTrans2D1" presStyleIdx="3" presStyleCnt="10"/>
      <dgm:spPr/>
    </dgm:pt>
    <dgm:pt modelId="{1D4ADB29-11FC-4AE2-93E4-1C1397550B9F}" type="pres">
      <dgm:prSet presAssocID="{F2841BFC-D45D-47F8-91A4-63C2CDEE6512}" presName="node" presStyleLbl="node1" presStyleIdx="3" presStyleCnt="10" custScaleX="222257" custScaleY="107056" custRadScaleRad="144374" custRadScaleInc="-6286">
        <dgm:presLayoutVars>
          <dgm:bulletEnabled val="1"/>
        </dgm:presLayoutVars>
      </dgm:prSet>
      <dgm:spPr/>
    </dgm:pt>
    <dgm:pt modelId="{D37BFD4F-BE15-4DBD-AC92-17302A94CCC2}" type="pres">
      <dgm:prSet presAssocID="{ACC05FE5-F236-4A19-82E0-DE79C64860D0}" presName="parTrans" presStyleLbl="sibTrans2D1" presStyleIdx="4" presStyleCnt="10"/>
      <dgm:spPr/>
    </dgm:pt>
    <dgm:pt modelId="{07F51B47-AEBB-4A7C-8E9A-0DB58A849393}" type="pres">
      <dgm:prSet presAssocID="{ACC05FE5-F236-4A19-82E0-DE79C64860D0}" presName="connectorText" presStyleLbl="sibTrans2D1" presStyleIdx="4" presStyleCnt="10"/>
      <dgm:spPr/>
    </dgm:pt>
    <dgm:pt modelId="{882B121D-A088-4F23-A39D-04C641DF302A}" type="pres">
      <dgm:prSet presAssocID="{0EB695FE-F2CC-45ED-8B86-DFF28F19B69C}" presName="node" presStyleLbl="node1" presStyleIdx="4" presStyleCnt="10" custScaleX="188303" custRadScaleRad="136385" custRadScaleInc="-50771">
        <dgm:presLayoutVars>
          <dgm:bulletEnabled val="1"/>
        </dgm:presLayoutVars>
      </dgm:prSet>
      <dgm:spPr/>
    </dgm:pt>
    <dgm:pt modelId="{DE095C40-2399-4E7E-A0FC-FAC1A222844A}" type="pres">
      <dgm:prSet presAssocID="{CF975444-5B3C-4206-AF5D-35FD6902F391}" presName="parTrans" presStyleLbl="sibTrans2D1" presStyleIdx="5" presStyleCnt="10"/>
      <dgm:spPr/>
    </dgm:pt>
    <dgm:pt modelId="{4F0D4609-99ED-4E77-98FF-F3DF4B6221E2}" type="pres">
      <dgm:prSet presAssocID="{CF975444-5B3C-4206-AF5D-35FD6902F391}" presName="connectorText" presStyleLbl="sibTrans2D1" presStyleIdx="5" presStyleCnt="10"/>
      <dgm:spPr/>
    </dgm:pt>
    <dgm:pt modelId="{A6AD589A-3B41-404C-86AF-2AE083910B7A}" type="pres">
      <dgm:prSet presAssocID="{641A2C4B-40C4-4AA7-8D64-BE6B1C3CAC34}" presName="node" presStyleLbl="node1" presStyleIdx="5" presStyleCnt="10" custScaleX="170382">
        <dgm:presLayoutVars>
          <dgm:bulletEnabled val="1"/>
        </dgm:presLayoutVars>
      </dgm:prSet>
      <dgm:spPr/>
    </dgm:pt>
    <dgm:pt modelId="{C7E7E49D-4723-40AD-AB0B-1B5D45C48872}" type="pres">
      <dgm:prSet presAssocID="{10C7E4CE-3EDF-48EE-B24A-3E189012CB1D}" presName="parTrans" presStyleLbl="sibTrans2D1" presStyleIdx="6" presStyleCnt="10"/>
      <dgm:spPr/>
    </dgm:pt>
    <dgm:pt modelId="{70D03841-6C79-4FA6-8ADD-32A368E8B2CE}" type="pres">
      <dgm:prSet presAssocID="{10C7E4CE-3EDF-48EE-B24A-3E189012CB1D}" presName="connectorText" presStyleLbl="sibTrans2D1" presStyleIdx="6" presStyleCnt="10"/>
      <dgm:spPr/>
    </dgm:pt>
    <dgm:pt modelId="{7DCA605C-972A-4871-8802-2F05E9F68BE5}" type="pres">
      <dgm:prSet presAssocID="{63C644A1-7BE5-44BF-B31A-95400266D990}" presName="node" presStyleLbl="node1" presStyleIdx="6" presStyleCnt="10" custScaleX="212311" custRadScaleRad="138860" custRadScaleInc="76824">
        <dgm:presLayoutVars>
          <dgm:bulletEnabled val="1"/>
        </dgm:presLayoutVars>
      </dgm:prSet>
      <dgm:spPr/>
    </dgm:pt>
    <dgm:pt modelId="{77EA9612-597B-4073-87CB-EF8DDACF178D}" type="pres">
      <dgm:prSet presAssocID="{B19B8240-B660-4F70-993E-9B76D2DF3B74}" presName="parTrans" presStyleLbl="sibTrans2D1" presStyleIdx="7" presStyleCnt="10"/>
      <dgm:spPr/>
    </dgm:pt>
    <dgm:pt modelId="{FD058808-8845-4F54-ABF0-147C10DEE3AF}" type="pres">
      <dgm:prSet presAssocID="{B19B8240-B660-4F70-993E-9B76D2DF3B74}" presName="connectorText" presStyleLbl="sibTrans2D1" presStyleIdx="7" presStyleCnt="10"/>
      <dgm:spPr/>
    </dgm:pt>
    <dgm:pt modelId="{95C1AE53-88C0-4B07-8274-B27763114719}" type="pres">
      <dgm:prSet presAssocID="{564DD06E-4687-4C57-91A3-FA2C4C756739}" presName="node" presStyleLbl="node1" presStyleIdx="7" presStyleCnt="10" custScaleX="201775" custScaleY="96914" custRadScaleRad="151518" custRadScaleInc="39801">
        <dgm:presLayoutVars>
          <dgm:bulletEnabled val="1"/>
        </dgm:presLayoutVars>
      </dgm:prSet>
      <dgm:spPr/>
    </dgm:pt>
    <dgm:pt modelId="{4477FB1C-59D4-4712-A569-67603F2637D0}" type="pres">
      <dgm:prSet presAssocID="{C222703E-208F-4D38-A3D1-EAE75A55E561}" presName="parTrans" presStyleLbl="sibTrans2D1" presStyleIdx="8" presStyleCnt="10"/>
      <dgm:spPr/>
    </dgm:pt>
    <dgm:pt modelId="{DDE72D08-430F-44BB-BA64-7C1976667123}" type="pres">
      <dgm:prSet presAssocID="{C222703E-208F-4D38-A3D1-EAE75A55E561}" presName="connectorText" presStyleLbl="sibTrans2D1" presStyleIdx="8" presStyleCnt="10"/>
      <dgm:spPr/>
    </dgm:pt>
    <dgm:pt modelId="{BAFF72F0-E455-40CA-9EE9-5EACB603A2AA}" type="pres">
      <dgm:prSet presAssocID="{CADED0E6-4A5A-4F87-A793-4F192BD29DB3}" presName="node" presStyleLbl="node1" presStyleIdx="8" presStyleCnt="10" custScaleX="262865" custRadScaleRad="165996" custRadScaleInc="-31275">
        <dgm:presLayoutVars>
          <dgm:bulletEnabled val="1"/>
        </dgm:presLayoutVars>
      </dgm:prSet>
      <dgm:spPr/>
    </dgm:pt>
    <dgm:pt modelId="{18132374-07E2-4075-A7BF-206B2FC21FF1}" type="pres">
      <dgm:prSet presAssocID="{685C2FEB-E333-4D30-97ED-F24BEC86940D}" presName="parTrans" presStyleLbl="sibTrans2D1" presStyleIdx="9" presStyleCnt="10"/>
      <dgm:spPr/>
    </dgm:pt>
    <dgm:pt modelId="{D3BFD8CA-977B-42E9-92E4-790B659EABFA}" type="pres">
      <dgm:prSet presAssocID="{685C2FEB-E333-4D30-97ED-F24BEC86940D}" presName="connectorText" presStyleLbl="sibTrans2D1" presStyleIdx="9" presStyleCnt="10"/>
      <dgm:spPr/>
    </dgm:pt>
    <dgm:pt modelId="{556CA91F-C147-4AAC-B57B-56B60310F6F2}" type="pres">
      <dgm:prSet presAssocID="{BDC4EA13-A0CD-45F4-B91F-FC80757075E9}" presName="node" presStyleLbl="node1" presStyleIdx="9" presStyleCnt="10" custScaleX="186009" custRadScaleRad="145912" custRadScaleInc="-68717">
        <dgm:presLayoutVars>
          <dgm:bulletEnabled val="1"/>
        </dgm:presLayoutVars>
      </dgm:prSet>
      <dgm:spPr/>
    </dgm:pt>
  </dgm:ptLst>
  <dgm:cxnLst>
    <dgm:cxn modelId="{4EF56905-CDA9-4EAF-9188-D815C3CC50A4}" type="presOf" srcId="{EA383AF5-4155-4B29-9F48-5045E0398185}" destId="{DCDA9555-B75B-4DEE-88CA-15AA29DC0287}" srcOrd="1" destOrd="0" presId="urn:microsoft.com/office/officeart/2005/8/layout/radial5"/>
    <dgm:cxn modelId="{F502AE05-28AE-4E78-9DB7-12F4C86CD850}" type="presOf" srcId="{BDC4EA13-A0CD-45F4-B91F-FC80757075E9}" destId="{556CA91F-C147-4AAC-B57B-56B60310F6F2}" srcOrd="0" destOrd="0" presId="urn:microsoft.com/office/officeart/2005/8/layout/radial5"/>
    <dgm:cxn modelId="{15C3CA06-CC6F-4CE7-9B0B-3E39F7EA7446}" type="presOf" srcId="{EA383AF5-4155-4B29-9F48-5045E0398185}" destId="{9EF3E39B-B7FF-4301-A283-BFC05F35ECD8}" srcOrd="0" destOrd="0" presId="urn:microsoft.com/office/officeart/2005/8/layout/radial5"/>
    <dgm:cxn modelId="{CB03EE10-3324-4AB0-90BE-2DDC638EC6D1}" type="presOf" srcId="{685C2FEB-E333-4D30-97ED-F24BEC86940D}" destId="{18132374-07E2-4075-A7BF-206B2FC21FF1}" srcOrd="0" destOrd="0" presId="urn:microsoft.com/office/officeart/2005/8/layout/radial5"/>
    <dgm:cxn modelId="{2877291C-38D7-4ACD-B44C-7772E7C84845}" type="presOf" srcId="{564DD06E-4687-4C57-91A3-FA2C4C756739}" destId="{95C1AE53-88C0-4B07-8274-B27763114719}" srcOrd="0" destOrd="0" presId="urn:microsoft.com/office/officeart/2005/8/layout/radial5"/>
    <dgm:cxn modelId="{6EB3E41F-46A6-429D-AE55-75AA98386FDA}" type="presOf" srcId="{B19B8240-B660-4F70-993E-9B76D2DF3B74}" destId="{FD058808-8845-4F54-ABF0-147C10DEE3AF}" srcOrd="1" destOrd="0" presId="urn:microsoft.com/office/officeart/2005/8/layout/radial5"/>
    <dgm:cxn modelId="{119CD222-EDA7-40CB-8755-2D81787B24BC}" type="presOf" srcId="{1E0260E2-6519-4DF8-9068-1D069EFA0CA4}" destId="{66457C3E-E08C-4455-BC38-67A42391C801}" srcOrd="0" destOrd="0" presId="urn:microsoft.com/office/officeart/2005/8/layout/radial5"/>
    <dgm:cxn modelId="{24D66F24-1F23-4498-B702-0ECDC4A4614C}" srcId="{0D3E35CC-71FB-4026-A93B-5104C87C575F}" destId="{564DD06E-4687-4C57-91A3-FA2C4C756739}" srcOrd="7" destOrd="0" parTransId="{B19B8240-B660-4F70-993E-9B76D2DF3B74}" sibTransId="{29B44548-BA51-44E9-9398-D245E7E6EE5C}"/>
    <dgm:cxn modelId="{E8683C25-1F6B-4441-A14C-7A0DE5E15216}" type="presOf" srcId="{DF0E6EED-8E49-4377-B9EE-8B1327B45087}" destId="{05927AB1-48F2-4660-B720-B5295C03D5B3}" srcOrd="1" destOrd="0" presId="urn:microsoft.com/office/officeart/2005/8/layout/radial5"/>
    <dgm:cxn modelId="{0456FD35-EEDB-4A98-8C7A-69330EF30EB7}" type="presOf" srcId="{CE40D0F1-A175-4785-BE1F-6BCDF92AF656}" destId="{AAF318FC-23DB-47C5-B297-21A8766F9642}" srcOrd="0" destOrd="0" presId="urn:microsoft.com/office/officeart/2005/8/layout/radial5"/>
    <dgm:cxn modelId="{6C5FB45C-DEDA-4BD3-85CA-93DA67813481}" type="presOf" srcId="{0D3E35CC-71FB-4026-A93B-5104C87C575F}" destId="{6289D488-60DA-4C31-9B14-0D7934B286FB}" srcOrd="0" destOrd="0" presId="urn:microsoft.com/office/officeart/2005/8/layout/radial5"/>
    <dgm:cxn modelId="{D142965F-ACCD-4700-B752-A95B5C8D6C78}" type="presOf" srcId="{ACC05FE5-F236-4A19-82E0-DE79C64860D0}" destId="{D37BFD4F-BE15-4DBD-AC92-17302A94CCC2}" srcOrd="0" destOrd="0" presId="urn:microsoft.com/office/officeart/2005/8/layout/radial5"/>
    <dgm:cxn modelId="{6F709145-C1D0-406F-B39E-8953A21B0D8A}" type="presOf" srcId="{10C7E4CE-3EDF-48EE-B24A-3E189012CB1D}" destId="{70D03841-6C79-4FA6-8ADD-32A368E8B2CE}" srcOrd="1" destOrd="0" presId="urn:microsoft.com/office/officeart/2005/8/layout/radial5"/>
    <dgm:cxn modelId="{F19FD369-C21A-4D7A-A366-2930C046953E}" srcId="{0D3E35CC-71FB-4026-A93B-5104C87C575F}" destId="{F2841BFC-D45D-47F8-91A4-63C2CDEE6512}" srcOrd="3" destOrd="0" parTransId="{1E0260E2-6519-4DF8-9068-1D069EFA0CA4}" sibTransId="{22816341-CFD2-4268-8A98-D1E22B305BEA}"/>
    <dgm:cxn modelId="{D280516C-1BC5-490F-9A7F-36F1AF2EA6FA}" srcId="{0D3E35CC-71FB-4026-A93B-5104C87C575F}" destId="{CDEE9EE3-9311-431D-B0BD-97008F5058A6}" srcOrd="1" destOrd="0" parTransId="{CE40D0F1-A175-4785-BE1F-6BCDF92AF656}" sibTransId="{4EF6F4CD-9538-4EC5-A0F6-3F0D27DCE3F9}"/>
    <dgm:cxn modelId="{E517344E-7E2F-4E22-9D75-6909B9D86EF6}" type="presOf" srcId="{0EB695FE-F2CC-45ED-8B86-DFF28F19B69C}" destId="{882B121D-A088-4F23-A39D-04C641DF302A}" srcOrd="0" destOrd="0" presId="urn:microsoft.com/office/officeart/2005/8/layout/radial5"/>
    <dgm:cxn modelId="{77EC6E4F-1F9D-4251-99FD-C8B26D4F5B21}" type="presOf" srcId="{CDEE9EE3-9311-431D-B0BD-97008F5058A6}" destId="{69D7CBD4-626C-4996-A6D9-8B86B335AD46}" srcOrd="0" destOrd="0" presId="urn:microsoft.com/office/officeart/2005/8/layout/radial5"/>
    <dgm:cxn modelId="{F99CB673-2DCF-4AB5-B37E-E377541AE593}" type="presOf" srcId="{1E0260E2-6519-4DF8-9068-1D069EFA0CA4}" destId="{32ABC8D1-5448-42D7-95B2-F30790E2A400}" srcOrd="1" destOrd="0" presId="urn:microsoft.com/office/officeart/2005/8/layout/radial5"/>
    <dgm:cxn modelId="{60930175-E616-433D-88E7-D037943541B3}" type="presOf" srcId="{C222703E-208F-4D38-A3D1-EAE75A55E561}" destId="{4477FB1C-59D4-4712-A569-67603F2637D0}" srcOrd="0" destOrd="0" presId="urn:microsoft.com/office/officeart/2005/8/layout/radial5"/>
    <dgm:cxn modelId="{D00A0C56-6CD8-4E5C-96D8-B00BBDCC60A9}" srcId="{0D3E35CC-71FB-4026-A93B-5104C87C575F}" destId="{641A2C4B-40C4-4AA7-8D64-BE6B1C3CAC34}" srcOrd="5" destOrd="0" parTransId="{CF975444-5B3C-4206-AF5D-35FD6902F391}" sibTransId="{90D24E91-B248-4922-9BCA-371FC67CD800}"/>
    <dgm:cxn modelId="{B1174878-EACC-44B2-A03F-DFB6BCF543DF}" type="presOf" srcId="{63C644A1-7BE5-44BF-B31A-95400266D990}" destId="{7DCA605C-972A-4871-8802-2F05E9F68BE5}" srcOrd="0" destOrd="0" presId="urn:microsoft.com/office/officeart/2005/8/layout/radial5"/>
    <dgm:cxn modelId="{D5301F79-759B-405B-B4DB-FB7A29EF1142}" type="presOf" srcId="{C123A104-C836-4EC5-9BA1-7AA1D7CF4B0B}" destId="{E5D3B1FF-79A0-443B-AEE2-DFA8BCDAE126}" srcOrd="0" destOrd="0" presId="urn:microsoft.com/office/officeart/2005/8/layout/radial5"/>
    <dgm:cxn modelId="{A6712594-F4CD-4A93-9649-B8C32FE87165}" srcId="{0D3E35CC-71FB-4026-A93B-5104C87C575F}" destId="{8800A1CE-4F97-42CC-8F65-55DEFDB6DD6F}" srcOrd="2" destOrd="0" parTransId="{DF0E6EED-8E49-4377-B9EE-8B1327B45087}" sibTransId="{E35F509E-5F06-4AFC-A932-B8F651CA0A19}"/>
    <dgm:cxn modelId="{9669B194-570C-4DB4-89D3-5580E6D90CD0}" srcId="{0D3E35CC-71FB-4026-A93B-5104C87C575F}" destId="{63C644A1-7BE5-44BF-B31A-95400266D990}" srcOrd="6" destOrd="0" parTransId="{10C7E4CE-3EDF-48EE-B24A-3E189012CB1D}" sibTransId="{D403518F-D66A-405F-B4AD-F12CB0E68D16}"/>
    <dgm:cxn modelId="{50FC989A-BD66-4D1B-AC5F-23B6AC510AD3}" type="presOf" srcId="{ACC05FE5-F236-4A19-82E0-DE79C64860D0}" destId="{07F51B47-AEBB-4A7C-8E9A-0DB58A849393}" srcOrd="1" destOrd="0" presId="urn:microsoft.com/office/officeart/2005/8/layout/radial5"/>
    <dgm:cxn modelId="{B334479B-EAC7-4208-97C2-C6B16CE47673}" srcId="{0D3E35CC-71FB-4026-A93B-5104C87C575F}" destId="{BDC4EA13-A0CD-45F4-B91F-FC80757075E9}" srcOrd="9" destOrd="0" parTransId="{685C2FEB-E333-4D30-97ED-F24BEC86940D}" sibTransId="{CAAE75DC-F159-41BA-BF62-C459B1B7E149}"/>
    <dgm:cxn modelId="{4DFCB4AD-798B-4A46-88C1-F6E12898D58C}" type="presOf" srcId="{CADED0E6-4A5A-4F87-A793-4F192BD29DB3}" destId="{BAFF72F0-E455-40CA-9EE9-5EACB603A2AA}" srcOrd="0" destOrd="0" presId="urn:microsoft.com/office/officeart/2005/8/layout/radial5"/>
    <dgm:cxn modelId="{2F7853B5-CFB4-4EAF-BCB0-24149424D6CE}" srcId="{0D3E35CC-71FB-4026-A93B-5104C87C575F}" destId="{0EB695FE-F2CC-45ED-8B86-DFF28F19B69C}" srcOrd="4" destOrd="0" parTransId="{ACC05FE5-F236-4A19-82E0-DE79C64860D0}" sibTransId="{1C34C831-A7CA-4708-A3E9-775BE71A228C}"/>
    <dgm:cxn modelId="{15F302BA-A3A5-4D5D-B0B3-1301D30B75CC}" type="presOf" srcId="{C222703E-208F-4D38-A3D1-EAE75A55E561}" destId="{DDE72D08-430F-44BB-BA64-7C1976667123}" srcOrd="1" destOrd="0" presId="urn:microsoft.com/office/officeart/2005/8/layout/radial5"/>
    <dgm:cxn modelId="{EB0A37BA-C423-4C06-99C2-B855EF4B5740}" type="presOf" srcId="{CF975444-5B3C-4206-AF5D-35FD6902F391}" destId="{4F0D4609-99ED-4E77-98FF-F3DF4B6221E2}" srcOrd="1" destOrd="0" presId="urn:microsoft.com/office/officeart/2005/8/layout/radial5"/>
    <dgm:cxn modelId="{A5DF59BD-00D3-4432-A60B-FE91679D8F7E}" srcId="{0D3E35CC-71FB-4026-A93B-5104C87C575F}" destId="{CADED0E6-4A5A-4F87-A793-4F192BD29DB3}" srcOrd="8" destOrd="0" parTransId="{C222703E-208F-4D38-A3D1-EAE75A55E561}" sibTransId="{8EC90F29-4695-46BB-A599-7FE7D50B012C}"/>
    <dgm:cxn modelId="{E36D5BC7-4B5C-43C2-8376-03D98D6BB11F}" srcId="{0D3E35CC-71FB-4026-A93B-5104C87C575F}" destId="{C123A104-C836-4EC5-9BA1-7AA1D7CF4B0B}" srcOrd="0" destOrd="0" parTransId="{EA383AF5-4155-4B29-9F48-5045E0398185}" sibTransId="{886E9DC1-E464-4BFA-BBC0-10E060611306}"/>
    <dgm:cxn modelId="{7BBC7BC7-3847-44B5-9FA8-B38D836346A1}" type="presOf" srcId="{10C7E4CE-3EDF-48EE-B24A-3E189012CB1D}" destId="{C7E7E49D-4723-40AD-AB0B-1B5D45C48872}" srcOrd="0" destOrd="0" presId="urn:microsoft.com/office/officeart/2005/8/layout/radial5"/>
    <dgm:cxn modelId="{4165E2CE-0C39-4C22-97E3-921E170279EF}" type="presOf" srcId="{CE40D0F1-A175-4785-BE1F-6BCDF92AF656}" destId="{7C706585-69CF-4D32-A9C3-6FEBF35DA88A}" srcOrd="1" destOrd="0" presId="urn:microsoft.com/office/officeart/2005/8/layout/radial5"/>
    <dgm:cxn modelId="{63F329DC-D507-4A4D-A452-8AF2EBE6EFD2}" type="presOf" srcId="{1B7C93F8-F3CC-496E-AB9B-1752311F11FE}" destId="{FEF7817F-0B87-4AFD-85A8-1A89257C1656}" srcOrd="0" destOrd="0" presId="urn:microsoft.com/office/officeart/2005/8/layout/radial5"/>
    <dgm:cxn modelId="{FCF3BBE5-C4DB-48FE-99D7-03438580D4C3}" type="presOf" srcId="{8800A1CE-4F97-42CC-8F65-55DEFDB6DD6F}" destId="{08DFE0F4-AAAE-4AF8-9474-AA1BBF06B6EA}" srcOrd="0" destOrd="0" presId="urn:microsoft.com/office/officeart/2005/8/layout/radial5"/>
    <dgm:cxn modelId="{00276BE8-631E-4889-8A03-0D9F70921CF6}" type="presOf" srcId="{DF0E6EED-8E49-4377-B9EE-8B1327B45087}" destId="{EFD3A1FC-08BD-47FA-853C-E4D4A8B7DE85}" srcOrd="0" destOrd="0" presId="urn:microsoft.com/office/officeart/2005/8/layout/radial5"/>
    <dgm:cxn modelId="{BE2C50E8-85CE-43C6-ABA9-E43D0C5A8139}" type="presOf" srcId="{B19B8240-B660-4F70-993E-9B76D2DF3B74}" destId="{77EA9612-597B-4073-87CB-EF8DDACF178D}" srcOrd="0" destOrd="0" presId="urn:microsoft.com/office/officeart/2005/8/layout/radial5"/>
    <dgm:cxn modelId="{471C39ED-71DF-4E83-9972-758B85E28403}" type="presOf" srcId="{F2841BFC-D45D-47F8-91A4-63C2CDEE6512}" destId="{1D4ADB29-11FC-4AE2-93E4-1C1397550B9F}" srcOrd="0" destOrd="0" presId="urn:microsoft.com/office/officeart/2005/8/layout/radial5"/>
    <dgm:cxn modelId="{C9619DF8-D426-4835-A636-ADF9077ABAE0}" type="presOf" srcId="{685C2FEB-E333-4D30-97ED-F24BEC86940D}" destId="{D3BFD8CA-977B-42E9-92E4-790B659EABFA}" srcOrd="1" destOrd="0" presId="urn:microsoft.com/office/officeart/2005/8/layout/radial5"/>
    <dgm:cxn modelId="{C6923DF9-711C-442B-A960-E529931C2F7E}" srcId="{1B7C93F8-F3CC-496E-AB9B-1752311F11FE}" destId="{0D3E35CC-71FB-4026-A93B-5104C87C575F}" srcOrd="0" destOrd="0" parTransId="{D2F695E7-E46D-4DC6-9407-9685118BA317}" sibTransId="{712475CC-3602-4F31-BAE3-3DD4754B3F21}"/>
    <dgm:cxn modelId="{128F13FA-1C2D-4BDF-8221-67666E3A4811}" type="presOf" srcId="{641A2C4B-40C4-4AA7-8D64-BE6B1C3CAC34}" destId="{A6AD589A-3B41-404C-86AF-2AE083910B7A}" srcOrd="0" destOrd="0" presId="urn:microsoft.com/office/officeart/2005/8/layout/radial5"/>
    <dgm:cxn modelId="{B735B1FD-C5DA-4EE9-A55D-6550068DFE69}" type="presOf" srcId="{CF975444-5B3C-4206-AF5D-35FD6902F391}" destId="{DE095C40-2399-4E7E-A0FC-FAC1A222844A}" srcOrd="0" destOrd="0" presId="urn:microsoft.com/office/officeart/2005/8/layout/radial5"/>
    <dgm:cxn modelId="{4EC10E36-83C8-4030-BDBC-A924A4540E34}" type="presParOf" srcId="{FEF7817F-0B87-4AFD-85A8-1A89257C1656}" destId="{6289D488-60DA-4C31-9B14-0D7934B286FB}" srcOrd="0" destOrd="0" presId="urn:microsoft.com/office/officeart/2005/8/layout/radial5"/>
    <dgm:cxn modelId="{A8E8FD85-B3AC-4494-962A-BCAAF8C4B7DC}" type="presParOf" srcId="{FEF7817F-0B87-4AFD-85A8-1A89257C1656}" destId="{9EF3E39B-B7FF-4301-A283-BFC05F35ECD8}" srcOrd="1" destOrd="0" presId="urn:microsoft.com/office/officeart/2005/8/layout/radial5"/>
    <dgm:cxn modelId="{1993B830-D453-468C-82E9-BE5DB68112C4}" type="presParOf" srcId="{9EF3E39B-B7FF-4301-A283-BFC05F35ECD8}" destId="{DCDA9555-B75B-4DEE-88CA-15AA29DC0287}" srcOrd="0" destOrd="0" presId="urn:microsoft.com/office/officeart/2005/8/layout/radial5"/>
    <dgm:cxn modelId="{EFA7A05C-B2D3-4205-8B79-24EB1B1B3238}" type="presParOf" srcId="{FEF7817F-0B87-4AFD-85A8-1A89257C1656}" destId="{E5D3B1FF-79A0-443B-AEE2-DFA8BCDAE126}" srcOrd="2" destOrd="0" presId="urn:microsoft.com/office/officeart/2005/8/layout/radial5"/>
    <dgm:cxn modelId="{66220CD1-46F7-4B9C-BBDD-25E28759E0E4}" type="presParOf" srcId="{FEF7817F-0B87-4AFD-85A8-1A89257C1656}" destId="{AAF318FC-23DB-47C5-B297-21A8766F9642}" srcOrd="3" destOrd="0" presId="urn:microsoft.com/office/officeart/2005/8/layout/radial5"/>
    <dgm:cxn modelId="{334C4A85-8DB7-4453-B601-5CB122FFD70A}" type="presParOf" srcId="{AAF318FC-23DB-47C5-B297-21A8766F9642}" destId="{7C706585-69CF-4D32-A9C3-6FEBF35DA88A}" srcOrd="0" destOrd="0" presId="urn:microsoft.com/office/officeart/2005/8/layout/radial5"/>
    <dgm:cxn modelId="{2901E49F-5BF2-47B5-870C-FEE5136BD5D0}" type="presParOf" srcId="{FEF7817F-0B87-4AFD-85A8-1A89257C1656}" destId="{69D7CBD4-626C-4996-A6D9-8B86B335AD46}" srcOrd="4" destOrd="0" presId="urn:microsoft.com/office/officeart/2005/8/layout/radial5"/>
    <dgm:cxn modelId="{4C5F5F7E-4B46-49AA-BE7B-DA51E0BA6A18}" type="presParOf" srcId="{FEF7817F-0B87-4AFD-85A8-1A89257C1656}" destId="{EFD3A1FC-08BD-47FA-853C-E4D4A8B7DE85}" srcOrd="5" destOrd="0" presId="urn:microsoft.com/office/officeart/2005/8/layout/radial5"/>
    <dgm:cxn modelId="{BCE73362-51EA-4CFF-8F9B-4E316C6F91CD}" type="presParOf" srcId="{EFD3A1FC-08BD-47FA-853C-E4D4A8B7DE85}" destId="{05927AB1-48F2-4660-B720-B5295C03D5B3}" srcOrd="0" destOrd="0" presId="urn:microsoft.com/office/officeart/2005/8/layout/radial5"/>
    <dgm:cxn modelId="{5ADD468E-F001-43A7-B965-29A1B2BE4F1D}" type="presParOf" srcId="{FEF7817F-0B87-4AFD-85A8-1A89257C1656}" destId="{08DFE0F4-AAAE-4AF8-9474-AA1BBF06B6EA}" srcOrd="6" destOrd="0" presId="urn:microsoft.com/office/officeart/2005/8/layout/radial5"/>
    <dgm:cxn modelId="{B6D65A56-3E8F-4B30-9269-029309BF1035}" type="presParOf" srcId="{FEF7817F-0B87-4AFD-85A8-1A89257C1656}" destId="{66457C3E-E08C-4455-BC38-67A42391C801}" srcOrd="7" destOrd="0" presId="urn:microsoft.com/office/officeart/2005/8/layout/radial5"/>
    <dgm:cxn modelId="{4F1323FC-EF3D-4FE4-81E8-7C957A43B2FA}" type="presParOf" srcId="{66457C3E-E08C-4455-BC38-67A42391C801}" destId="{32ABC8D1-5448-42D7-95B2-F30790E2A400}" srcOrd="0" destOrd="0" presId="urn:microsoft.com/office/officeart/2005/8/layout/radial5"/>
    <dgm:cxn modelId="{B9C4370B-5B8F-4C94-867B-4C61A2BF08CD}" type="presParOf" srcId="{FEF7817F-0B87-4AFD-85A8-1A89257C1656}" destId="{1D4ADB29-11FC-4AE2-93E4-1C1397550B9F}" srcOrd="8" destOrd="0" presId="urn:microsoft.com/office/officeart/2005/8/layout/radial5"/>
    <dgm:cxn modelId="{0332668E-68C5-4C20-9087-AC7AB903460B}" type="presParOf" srcId="{FEF7817F-0B87-4AFD-85A8-1A89257C1656}" destId="{D37BFD4F-BE15-4DBD-AC92-17302A94CCC2}" srcOrd="9" destOrd="0" presId="urn:microsoft.com/office/officeart/2005/8/layout/radial5"/>
    <dgm:cxn modelId="{65916AA1-26A2-44C4-9EEE-2B1FA25C3CFD}" type="presParOf" srcId="{D37BFD4F-BE15-4DBD-AC92-17302A94CCC2}" destId="{07F51B47-AEBB-4A7C-8E9A-0DB58A849393}" srcOrd="0" destOrd="0" presId="urn:microsoft.com/office/officeart/2005/8/layout/radial5"/>
    <dgm:cxn modelId="{3C7374C4-38A0-47CD-9326-0A4845AE373C}" type="presParOf" srcId="{FEF7817F-0B87-4AFD-85A8-1A89257C1656}" destId="{882B121D-A088-4F23-A39D-04C641DF302A}" srcOrd="10" destOrd="0" presId="urn:microsoft.com/office/officeart/2005/8/layout/radial5"/>
    <dgm:cxn modelId="{7751DAC8-5C15-4897-9D9E-805F996756F2}" type="presParOf" srcId="{FEF7817F-0B87-4AFD-85A8-1A89257C1656}" destId="{DE095C40-2399-4E7E-A0FC-FAC1A222844A}" srcOrd="11" destOrd="0" presId="urn:microsoft.com/office/officeart/2005/8/layout/radial5"/>
    <dgm:cxn modelId="{DECC3D05-3975-4644-96B4-7ED102B754F9}" type="presParOf" srcId="{DE095C40-2399-4E7E-A0FC-FAC1A222844A}" destId="{4F0D4609-99ED-4E77-98FF-F3DF4B6221E2}" srcOrd="0" destOrd="0" presId="urn:microsoft.com/office/officeart/2005/8/layout/radial5"/>
    <dgm:cxn modelId="{D22B0DB4-0CDE-4141-A9BA-3EC770E5A1EA}" type="presParOf" srcId="{FEF7817F-0B87-4AFD-85A8-1A89257C1656}" destId="{A6AD589A-3B41-404C-86AF-2AE083910B7A}" srcOrd="12" destOrd="0" presId="urn:microsoft.com/office/officeart/2005/8/layout/radial5"/>
    <dgm:cxn modelId="{0CC38DA3-CFA3-40C6-AA8E-1C3C0ED521DF}" type="presParOf" srcId="{FEF7817F-0B87-4AFD-85A8-1A89257C1656}" destId="{C7E7E49D-4723-40AD-AB0B-1B5D45C48872}" srcOrd="13" destOrd="0" presId="urn:microsoft.com/office/officeart/2005/8/layout/radial5"/>
    <dgm:cxn modelId="{9B659D8D-D65F-4928-AC37-8764F5DE24F9}" type="presParOf" srcId="{C7E7E49D-4723-40AD-AB0B-1B5D45C48872}" destId="{70D03841-6C79-4FA6-8ADD-32A368E8B2CE}" srcOrd="0" destOrd="0" presId="urn:microsoft.com/office/officeart/2005/8/layout/radial5"/>
    <dgm:cxn modelId="{322D1417-4085-4740-A165-D032D78DB8F2}" type="presParOf" srcId="{FEF7817F-0B87-4AFD-85A8-1A89257C1656}" destId="{7DCA605C-972A-4871-8802-2F05E9F68BE5}" srcOrd="14" destOrd="0" presId="urn:microsoft.com/office/officeart/2005/8/layout/radial5"/>
    <dgm:cxn modelId="{A5153C47-EF69-46CF-87D5-DF145615ECD3}" type="presParOf" srcId="{FEF7817F-0B87-4AFD-85A8-1A89257C1656}" destId="{77EA9612-597B-4073-87CB-EF8DDACF178D}" srcOrd="15" destOrd="0" presId="urn:microsoft.com/office/officeart/2005/8/layout/radial5"/>
    <dgm:cxn modelId="{BC19C97F-BFDA-4038-A1D8-55F21C95B6FE}" type="presParOf" srcId="{77EA9612-597B-4073-87CB-EF8DDACF178D}" destId="{FD058808-8845-4F54-ABF0-147C10DEE3AF}" srcOrd="0" destOrd="0" presId="urn:microsoft.com/office/officeart/2005/8/layout/radial5"/>
    <dgm:cxn modelId="{5E593345-F236-4CC7-95E9-45016353259A}" type="presParOf" srcId="{FEF7817F-0B87-4AFD-85A8-1A89257C1656}" destId="{95C1AE53-88C0-4B07-8274-B27763114719}" srcOrd="16" destOrd="0" presId="urn:microsoft.com/office/officeart/2005/8/layout/radial5"/>
    <dgm:cxn modelId="{5183A770-F559-4AA0-97F1-9F8A59A508CC}" type="presParOf" srcId="{FEF7817F-0B87-4AFD-85A8-1A89257C1656}" destId="{4477FB1C-59D4-4712-A569-67603F2637D0}" srcOrd="17" destOrd="0" presId="urn:microsoft.com/office/officeart/2005/8/layout/radial5"/>
    <dgm:cxn modelId="{B32AD5AF-A25B-48E6-BACC-91FFD2F92FB5}" type="presParOf" srcId="{4477FB1C-59D4-4712-A569-67603F2637D0}" destId="{DDE72D08-430F-44BB-BA64-7C1976667123}" srcOrd="0" destOrd="0" presId="urn:microsoft.com/office/officeart/2005/8/layout/radial5"/>
    <dgm:cxn modelId="{FFA1A3D8-F3AD-49A7-A376-90BFE34266BE}" type="presParOf" srcId="{FEF7817F-0B87-4AFD-85A8-1A89257C1656}" destId="{BAFF72F0-E455-40CA-9EE9-5EACB603A2AA}" srcOrd="18" destOrd="0" presId="urn:microsoft.com/office/officeart/2005/8/layout/radial5"/>
    <dgm:cxn modelId="{3503AB6A-3E86-42B8-9556-02DBAD7D34A4}" type="presParOf" srcId="{FEF7817F-0B87-4AFD-85A8-1A89257C1656}" destId="{18132374-07E2-4075-A7BF-206B2FC21FF1}" srcOrd="19" destOrd="0" presId="urn:microsoft.com/office/officeart/2005/8/layout/radial5"/>
    <dgm:cxn modelId="{01ED9281-AD61-40EB-8AE3-442FCA17C233}" type="presParOf" srcId="{18132374-07E2-4075-A7BF-206B2FC21FF1}" destId="{D3BFD8CA-977B-42E9-92E4-790B659EABFA}" srcOrd="0" destOrd="0" presId="urn:microsoft.com/office/officeart/2005/8/layout/radial5"/>
    <dgm:cxn modelId="{B20EB0E7-6CE1-4762-9F46-930676E5F6D5}" type="presParOf" srcId="{FEF7817F-0B87-4AFD-85A8-1A89257C1656}" destId="{556CA91F-C147-4AAC-B57B-56B60310F6F2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2AF7C-2593-4929-A22F-B60DF2B39BC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5788124-96D2-4E26-AAC6-9073F8032E2E}">
      <dgm:prSet phldrT="[Text]" custT="1"/>
      <dgm:spPr>
        <a:solidFill>
          <a:srgbClr val="DE52C3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</a:rPr>
            <a:t>Harm</a:t>
          </a:r>
        </a:p>
      </dgm:t>
    </dgm:pt>
    <dgm:pt modelId="{218E0C2F-454D-48B8-8FFB-8E8E4DBA7EA3}" type="parTrans" cxnId="{D1EDE68E-85A9-4B9B-913E-3F23482CB717}">
      <dgm:prSet/>
      <dgm:spPr/>
      <dgm:t>
        <a:bodyPr/>
        <a:lstStyle/>
        <a:p>
          <a:endParaRPr lang="en-GB"/>
        </a:p>
      </dgm:t>
    </dgm:pt>
    <dgm:pt modelId="{455C5FA9-8601-404C-8514-BD3B39CD54E4}" type="sibTrans" cxnId="{D1EDE68E-85A9-4B9B-913E-3F23482CB717}">
      <dgm:prSet/>
      <dgm:spPr/>
      <dgm:t>
        <a:bodyPr/>
        <a:lstStyle/>
        <a:p>
          <a:endParaRPr lang="en-GB"/>
        </a:p>
      </dgm:t>
    </dgm:pt>
    <dgm:pt modelId="{052999F2-4094-4A96-971F-7352BF2547CC}">
      <dgm:prSet phldrT="[Text]" custT="1"/>
      <dgm:spPr/>
      <dgm:t>
        <a:bodyPr/>
        <a:lstStyle/>
        <a:p>
          <a:r>
            <a:rPr lang="en-GB" sz="2100" dirty="0">
              <a:solidFill>
                <a:schemeClr val="tx1"/>
              </a:solidFill>
            </a:rPr>
            <a:t>Cyber Bullying</a:t>
          </a:r>
        </a:p>
      </dgm:t>
    </dgm:pt>
    <dgm:pt modelId="{67AE98DB-B0BA-46EC-B1C8-421C068A670C}" type="parTrans" cxnId="{DC91A865-4B98-49AE-A95F-EE965B72B3D3}">
      <dgm:prSet/>
      <dgm:spPr/>
      <dgm:t>
        <a:bodyPr/>
        <a:lstStyle/>
        <a:p>
          <a:endParaRPr lang="en-GB"/>
        </a:p>
      </dgm:t>
    </dgm:pt>
    <dgm:pt modelId="{D6AD0861-9227-4A20-90AC-6397211B43E6}" type="sibTrans" cxnId="{DC91A865-4B98-49AE-A95F-EE965B72B3D3}">
      <dgm:prSet/>
      <dgm:spPr/>
      <dgm:t>
        <a:bodyPr/>
        <a:lstStyle/>
        <a:p>
          <a:endParaRPr lang="en-GB"/>
        </a:p>
      </dgm:t>
    </dgm:pt>
    <dgm:pt modelId="{BF63419B-E3B5-4601-B137-138F79B7D821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sz="2100" dirty="0">
              <a:solidFill>
                <a:schemeClr val="tx1"/>
              </a:solidFill>
            </a:rPr>
            <a:t>Forced Marriage</a:t>
          </a:r>
        </a:p>
      </dgm:t>
    </dgm:pt>
    <dgm:pt modelId="{73BB5CB0-FB5C-4BDD-B45E-6205B3B2DCA2}" type="parTrans" cxnId="{6AC76CFD-B0FD-4C91-AD8D-4D41142876C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B936F45B-4D76-4985-87E2-21D90AD79CCE}" type="sibTrans" cxnId="{6AC76CFD-B0FD-4C91-AD8D-4D41142876C1}">
      <dgm:prSet/>
      <dgm:spPr/>
      <dgm:t>
        <a:bodyPr/>
        <a:lstStyle/>
        <a:p>
          <a:endParaRPr lang="en-GB"/>
        </a:p>
      </dgm:t>
    </dgm:pt>
    <dgm:pt modelId="{E64EEB19-B7E2-4FB8-9C1A-72607D0970D7}">
      <dgm:prSet phldrT="[Text]" custT="1"/>
      <dgm:spPr/>
      <dgm:t>
        <a:bodyPr/>
        <a:lstStyle/>
        <a:p>
          <a:r>
            <a:rPr lang="en-GB" sz="2100" dirty="0">
              <a:solidFill>
                <a:schemeClr val="tx1"/>
              </a:solidFill>
            </a:rPr>
            <a:t>Radicalisation</a:t>
          </a:r>
        </a:p>
      </dgm:t>
    </dgm:pt>
    <dgm:pt modelId="{FE0237F2-ADEC-4524-AB13-36F98CD0FEDD}" type="parTrans" cxnId="{61712DC1-B190-4C2E-A410-1729AF3250E7}">
      <dgm:prSet/>
      <dgm:spPr/>
      <dgm:t>
        <a:bodyPr/>
        <a:lstStyle/>
        <a:p>
          <a:endParaRPr lang="en-GB"/>
        </a:p>
      </dgm:t>
    </dgm:pt>
    <dgm:pt modelId="{75F119E2-9AFE-4DC3-AC2F-130D244EE042}" type="sibTrans" cxnId="{61712DC1-B190-4C2E-A410-1729AF3250E7}">
      <dgm:prSet/>
      <dgm:spPr/>
      <dgm:t>
        <a:bodyPr/>
        <a:lstStyle/>
        <a:p>
          <a:endParaRPr lang="en-GB"/>
        </a:p>
      </dgm:t>
    </dgm:pt>
    <dgm:pt modelId="{6F9B4530-D744-4A8B-BC2A-B10624E3A97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2100" dirty="0">
              <a:solidFill>
                <a:schemeClr val="tx1"/>
              </a:solidFill>
            </a:rPr>
            <a:t>Mate Crime</a:t>
          </a:r>
        </a:p>
      </dgm:t>
    </dgm:pt>
    <dgm:pt modelId="{89FEC9D3-3EB6-4F18-A6A6-1DD4D5078BC6}" type="parTrans" cxnId="{3B9D02F8-7C8E-4A3B-827D-1CCE5945C984}">
      <dgm:prSet/>
      <dgm:spPr>
        <a:solidFill>
          <a:schemeClr val="accent6"/>
        </a:solidFill>
      </dgm:spPr>
      <dgm:t>
        <a:bodyPr/>
        <a:lstStyle/>
        <a:p>
          <a:endParaRPr lang="en-GB"/>
        </a:p>
      </dgm:t>
    </dgm:pt>
    <dgm:pt modelId="{8D0A8B12-9408-45C5-9216-128742E79A0B}" type="sibTrans" cxnId="{3B9D02F8-7C8E-4A3B-827D-1CCE5945C984}">
      <dgm:prSet/>
      <dgm:spPr/>
      <dgm:t>
        <a:bodyPr/>
        <a:lstStyle/>
        <a:p>
          <a:endParaRPr lang="en-GB"/>
        </a:p>
      </dgm:t>
    </dgm:pt>
    <dgm:pt modelId="{2FF70DE5-9644-4FBF-B018-43AE69FF29ED}" type="pres">
      <dgm:prSet presAssocID="{4DC2AF7C-2593-4929-A22F-B60DF2B39BC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702E87-DDCA-4438-8673-A746E3C24BD6}" type="pres">
      <dgm:prSet presAssocID="{D5788124-96D2-4E26-AAC6-9073F8032E2E}" presName="centerShape" presStyleLbl="node0" presStyleIdx="0" presStyleCnt="1"/>
      <dgm:spPr/>
    </dgm:pt>
    <dgm:pt modelId="{83A5E545-3538-4E87-91EC-D0CB5B5E612A}" type="pres">
      <dgm:prSet presAssocID="{67AE98DB-B0BA-46EC-B1C8-421C068A670C}" presName="parTrans" presStyleLbl="sibTrans2D1" presStyleIdx="0" presStyleCnt="4"/>
      <dgm:spPr/>
    </dgm:pt>
    <dgm:pt modelId="{7A04C76C-53DB-46E8-B673-0A62B2110068}" type="pres">
      <dgm:prSet presAssocID="{67AE98DB-B0BA-46EC-B1C8-421C068A670C}" presName="connectorText" presStyleLbl="sibTrans2D1" presStyleIdx="0" presStyleCnt="4"/>
      <dgm:spPr/>
    </dgm:pt>
    <dgm:pt modelId="{B11BC649-9D37-4959-9A13-9BC5DB2B7149}" type="pres">
      <dgm:prSet presAssocID="{052999F2-4094-4A96-971F-7352BF2547CC}" presName="node" presStyleLbl="node1" presStyleIdx="0" presStyleCnt="4" custScaleX="164194" custScaleY="82288">
        <dgm:presLayoutVars>
          <dgm:bulletEnabled val="1"/>
        </dgm:presLayoutVars>
      </dgm:prSet>
      <dgm:spPr/>
    </dgm:pt>
    <dgm:pt modelId="{2BB67EC4-89F4-4335-9633-33135E236F0D}" type="pres">
      <dgm:prSet presAssocID="{73BB5CB0-FB5C-4BDD-B45E-6205B3B2DCA2}" presName="parTrans" presStyleLbl="sibTrans2D1" presStyleIdx="1" presStyleCnt="4"/>
      <dgm:spPr/>
    </dgm:pt>
    <dgm:pt modelId="{DB47A011-932E-4FE8-A4DD-AD3BC9041490}" type="pres">
      <dgm:prSet presAssocID="{73BB5CB0-FB5C-4BDD-B45E-6205B3B2DCA2}" presName="connectorText" presStyleLbl="sibTrans2D1" presStyleIdx="1" presStyleCnt="4"/>
      <dgm:spPr/>
    </dgm:pt>
    <dgm:pt modelId="{A8AB182F-BA95-4480-A929-2ADC0E0EB221}" type="pres">
      <dgm:prSet presAssocID="{BF63419B-E3B5-4601-B137-138F79B7D821}" presName="node" presStyleLbl="node1" presStyleIdx="1" presStyleCnt="4" custScaleX="150175" custScaleY="100638" custRadScaleRad="126567" custRadScaleInc="810">
        <dgm:presLayoutVars>
          <dgm:bulletEnabled val="1"/>
        </dgm:presLayoutVars>
      </dgm:prSet>
      <dgm:spPr/>
    </dgm:pt>
    <dgm:pt modelId="{BED0A31D-589E-4528-B1D0-147BAD350201}" type="pres">
      <dgm:prSet presAssocID="{FE0237F2-ADEC-4524-AB13-36F98CD0FEDD}" presName="parTrans" presStyleLbl="sibTrans2D1" presStyleIdx="2" presStyleCnt="4"/>
      <dgm:spPr/>
    </dgm:pt>
    <dgm:pt modelId="{F96D027F-150E-45D4-820B-7D33B9F0ED59}" type="pres">
      <dgm:prSet presAssocID="{FE0237F2-ADEC-4524-AB13-36F98CD0FEDD}" presName="connectorText" presStyleLbl="sibTrans2D1" presStyleIdx="2" presStyleCnt="4"/>
      <dgm:spPr/>
    </dgm:pt>
    <dgm:pt modelId="{DCE44400-7A8B-424A-BE93-A3D73E5FFFD3}" type="pres">
      <dgm:prSet presAssocID="{E64EEB19-B7E2-4FB8-9C1A-72607D0970D7}" presName="node" presStyleLbl="node1" presStyleIdx="2" presStyleCnt="4" custScaleX="198080" custScaleY="67515" custRadScaleRad="99195" custRadScaleInc="-297">
        <dgm:presLayoutVars>
          <dgm:bulletEnabled val="1"/>
        </dgm:presLayoutVars>
      </dgm:prSet>
      <dgm:spPr/>
    </dgm:pt>
    <dgm:pt modelId="{A3AF2F3B-3099-471F-BAF6-FB1BE8A1538A}" type="pres">
      <dgm:prSet presAssocID="{89FEC9D3-3EB6-4F18-A6A6-1DD4D5078BC6}" presName="parTrans" presStyleLbl="sibTrans2D1" presStyleIdx="3" presStyleCnt="4"/>
      <dgm:spPr/>
    </dgm:pt>
    <dgm:pt modelId="{17A53214-D8D3-460E-950A-A2197F59A799}" type="pres">
      <dgm:prSet presAssocID="{89FEC9D3-3EB6-4F18-A6A6-1DD4D5078BC6}" presName="connectorText" presStyleLbl="sibTrans2D1" presStyleIdx="3" presStyleCnt="4"/>
      <dgm:spPr/>
    </dgm:pt>
    <dgm:pt modelId="{AF61F7D3-575F-4506-AC42-E5F637BDED7D}" type="pres">
      <dgm:prSet presAssocID="{6F9B4530-D744-4A8B-BC2A-B10624E3A97E}" presName="node" presStyleLbl="node1" presStyleIdx="3" presStyleCnt="4" custScaleX="148882" custScaleY="109647" custRadScaleRad="130592" custRadScaleInc="785">
        <dgm:presLayoutVars>
          <dgm:bulletEnabled val="1"/>
        </dgm:presLayoutVars>
      </dgm:prSet>
      <dgm:spPr/>
    </dgm:pt>
  </dgm:ptLst>
  <dgm:cxnLst>
    <dgm:cxn modelId="{69878607-60E5-46DB-99E0-31FFB65C3A84}" type="presOf" srcId="{89FEC9D3-3EB6-4F18-A6A6-1DD4D5078BC6}" destId="{17A53214-D8D3-460E-950A-A2197F59A799}" srcOrd="1" destOrd="0" presId="urn:microsoft.com/office/officeart/2005/8/layout/radial5"/>
    <dgm:cxn modelId="{A5462D12-EFC1-4D75-8365-2C3422A45643}" type="presOf" srcId="{67AE98DB-B0BA-46EC-B1C8-421C068A670C}" destId="{7A04C76C-53DB-46E8-B673-0A62B2110068}" srcOrd="1" destOrd="0" presId="urn:microsoft.com/office/officeart/2005/8/layout/radial5"/>
    <dgm:cxn modelId="{F4705D18-BFF4-47E1-B5E1-2B88B62A7C43}" type="presOf" srcId="{67AE98DB-B0BA-46EC-B1C8-421C068A670C}" destId="{83A5E545-3538-4E87-91EC-D0CB5B5E612A}" srcOrd="0" destOrd="0" presId="urn:microsoft.com/office/officeart/2005/8/layout/radial5"/>
    <dgm:cxn modelId="{7D955018-B5A4-4B78-A17E-85A7E1186140}" type="presOf" srcId="{73BB5CB0-FB5C-4BDD-B45E-6205B3B2DCA2}" destId="{DB47A011-932E-4FE8-A4DD-AD3BC9041490}" srcOrd="1" destOrd="0" presId="urn:microsoft.com/office/officeart/2005/8/layout/radial5"/>
    <dgm:cxn modelId="{11A65A1C-7E87-44FB-B593-14DEB7FCB9D2}" type="presOf" srcId="{6F9B4530-D744-4A8B-BC2A-B10624E3A97E}" destId="{AF61F7D3-575F-4506-AC42-E5F637BDED7D}" srcOrd="0" destOrd="0" presId="urn:microsoft.com/office/officeart/2005/8/layout/radial5"/>
    <dgm:cxn modelId="{D6E2BD28-CB00-4CF3-B062-FE8D2DFFC1AE}" type="presOf" srcId="{73BB5CB0-FB5C-4BDD-B45E-6205B3B2DCA2}" destId="{2BB67EC4-89F4-4335-9633-33135E236F0D}" srcOrd="0" destOrd="0" presId="urn:microsoft.com/office/officeart/2005/8/layout/radial5"/>
    <dgm:cxn modelId="{DC91A865-4B98-49AE-A95F-EE965B72B3D3}" srcId="{D5788124-96D2-4E26-AAC6-9073F8032E2E}" destId="{052999F2-4094-4A96-971F-7352BF2547CC}" srcOrd="0" destOrd="0" parTransId="{67AE98DB-B0BA-46EC-B1C8-421C068A670C}" sibTransId="{D6AD0861-9227-4A20-90AC-6397211B43E6}"/>
    <dgm:cxn modelId="{AB0D6D4B-8D87-4C52-9447-7ECC97B5ADA0}" type="presOf" srcId="{4DC2AF7C-2593-4929-A22F-B60DF2B39BCF}" destId="{2FF70DE5-9644-4FBF-B018-43AE69FF29ED}" srcOrd="0" destOrd="0" presId="urn:microsoft.com/office/officeart/2005/8/layout/radial5"/>
    <dgm:cxn modelId="{7E5E8253-F900-4E9D-B3E8-2827447E309C}" type="presOf" srcId="{FE0237F2-ADEC-4524-AB13-36F98CD0FEDD}" destId="{F96D027F-150E-45D4-820B-7D33B9F0ED59}" srcOrd="1" destOrd="0" presId="urn:microsoft.com/office/officeart/2005/8/layout/radial5"/>
    <dgm:cxn modelId="{628E5154-C2F0-4AFA-A128-9E1015298224}" type="presOf" srcId="{D5788124-96D2-4E26-AAC6-9073F8032E2E}" destId="{8B702E87-DDCA-4438-8673-A746E3C24BD6}" srcOrd="0" destOrd="0" presId="urn:microsoft.com/office/officeart/2005/8/layout/radial5"/>
    <dgm:cxn modelId="{D1EDE68E-85A9-4B9B-913E-3F23482CB717}" srcId="{4DC2AF7C-2593-4929-A22F-B60DF2B39BCF}" destId="{D5788124-96D2-4E26-AAC6-9073F8032E2E}" srcOrd="0" destOrd="0" parTransId="{218E0C2F-454D-48B8-8FFB-8E8E4DBA7EA3}" sibTransId="{455C5FA9-8601-404C-8514-BD3B39CD54E4}"/>
    <dgm:cxn modelId="{DEE83C95-DBC5-4421-8DC1-53FB13679208}" type="presOf" srcId="{FE0237F2-ADEC-4524-AB13-36F98CD0FEDD}" destId="{BED0A31D-589E-4528-B1D0-147BAD350201}" srcOrd="0" destOrd="0" presId="urn:microsoft.com/office/officeart/2005/8/layout/radial5"/>
    <dgm:cxn modelId="{65EF679B-0D9D-4434-B04C-115DFD6AA64B}" type="presOf" srcId="{89FEC9D3-3EB6-4F18-A6A6-1DD4D5078BC6}" destId="{A3AF2F3B-3099-471F-BAF6-FB1BE8A1538A}" srcOrd="0" destOrd="0" presId="urn:microsoft.com/office/officeart/2005/8/layout/radial5"/>
    <dgm:cxn modelId="{C655B8BA-FEE2-4480-9819-B2F0F793291A}" type="presOf" srcId="{E64EEB19-B7E2-4FB8-9C1A-72607D0970D7}" destId="{DCE44400-7A8B-424A-BE93-A3D73E5FFFD3}" srcOrd="0" destOrd="0" presId="urn:microsoft.com/office/officeart/2005/8/layout/radial5"/>
    <dgm:cxn modelId="{61712DC1-B190-4C2E-A410-1729AF3250E7}" srcId="{D5788124-96D2-4E26-AAC6-9073F8032E2E}" destId="{E64EEB19-B7E2-4FB8-9C1A-72607D0970D7}" srcOrd="2" destOrd="0" parTransId="{FE0237F2-ADEC-4524-AB13-36F98CD0FEDD}" sibTransId="{75F119E2-9AFE-4DC3-AC2F-130D244EE042}"/>
    <dgm:cxn modelId="{55DCC7CE-41AB-4207-9340-207C3FCDFC86}" type="presOf" srcId="{052999F2-4094-4A96-971F-7352BF2547CC}" destId="{B11BC649-9D37-4959-9A13-9BC5DB2B7149}" srcOrd="0" destOrd="0" presId="urn:microsoft.com/office/officeart/2005/8/layout/radial5"/>
    <dgm:cxn modelId="{F72CFACF-A68D-48AE-8E56-BCA631F18B74}" type="presOf" srcId="{BF63419B-E3B5-4601-B137-138F79B7D821}" destId="{A8AB182F-BA95-4480-A929-2ADC0E0EB221}" srcOrd="0" destOrd="0" presId="urn:microsoft.com/office/officeart/2005/8/layout/radial5"/>
    <dgm:cxn modelId="{3B9D02F8-7C8E-4A3B-827D-1CCE5945C984}" srcId="{D5788124-96D2-4E26-AAC6-9073F8032E2E}" destId="{6F9B4530-D744-4A8B-BC2A-B10624E3A97E}" srcOrd="3" destOrd="0" parTransId="{89FEC9D3-3EB6-4F18-A6A6-1DD4D5078BC6}" sibTransId="{8D0A8B12-9408-45C5-9216-128742E79A0B}"/>
    <dgm:cxn modelId="{6AC76CFD-B0FD-4C91-AD8D-4D41142876C1}" srcId="{D5788124-96D2-4E26-AAC6-9073F8032E2E}" destId="{BF63419B-E3B5-4601-B137-138F79B7D821}" srcOrd="1" destOrd="0" parTransId="{73BB5CB0-FB5C-4BDD-B45E-6205B3B2DCA2}" sibTransId="{B936F45B-4D76-4985-87E2-21D90AD79CCE}"/>
    <dgm:cxn modelId="{996C2461-E4BC-4704-A0EF-68375380DD5D}" type="presParOf" srcId="{2FF70DE5-9644-4FBF-B018-43AE69FF29ED}" destId="{8B702E87-DDCA-4438-8673-A746E3C24BD6}" srcOrd="0" destOrd="0" presId="urn:microsoft.com/office/officeart/2005/8/layout/radial5"/>
    <dgm:cxn modelId="{8BA856D2-FDDC-4D0F-BC94-6C541C42086E}" type="presParOf" srcId="{2FF70DE5-9644-4FBF-B018-43AE69FF29ED}" destId="{83A5E545-3538-4E87-91EC-D0CB5B5E612A}" srcOrd="1" destOrd="0" presId="urn:microsoft.com/office/officeart/2005/8/layout/radial5"/>
    <dgm:cxn modelId="{F3637EEF-89B9-4656-88B0-6885613FB25C}" type="presParOf" srcId="{83A5E545-3538-4E87-91EC-D0CB5B5E612A}" destId="{7A04C76C-53DB-46E8-B673-0A62B2110068}" srcOrd="0" destOrd="0" presId="urn:microsoft.com/office/officeart/2005/8/layout/radial5"/>
    <dgm:cxn modelId="{D095B827-02F2-4138-8375-B60330F6CAE0}" type="presParOf" srcId="{2FF70DE5-9644-4FBF-B018-43AE69FF29ED}" destId="{B11BC649-9D37-4959-9A13-9BC5DB2B7149}" srcOrd="2" destOrd="0" presId="urn:microsoft.com/office/officeart/2005/8/layout/radial5"/>
    <dgm:cxn modelId="{657F10DA-DB0F-4351-8006-27C866435D86}" type="presParOf" srcId="{2FF70DE5-9644-4FBF-B018-43AE69FF29ED}" destId="{2BB67EC4-89F4-4335-9633-33135E236F0D}" srcOrd="3" destOrd="0" presId="urn:microsoft.com/office/officeart/2005/8/layout/radial5"/>
    <dgm:cxn modelId="{2E98F425-AC9F-4AA7-B26D-3AB584F67E14}" type="presParOf" srcId="{2BB67EC4-89F4-4335-9633-33135E236F0D}" destId="{DB47A011-932E-4FE8-A4DD-AD3BC9041490}" srcOrd="0" destOrd="0" presId="urn:microsoft.com/office/officeart/2005/8/layout/radial5"/>
    <dgm:cxn modelId="{F87B0820-E0E4-40C2-B031-FA25809631DA}" type="presParOf" srcId="{2FF70DE5-9644-4FBF-B018-43AE69FF29ED}" destId="{A8AB182F-BA95-4480-A929-2ADC0E0EB221}" srcOrd="4" destOrd="0" presId="urn:microsoft.com/office/officeart/2005/8/layout/radial5"/>
    <dgm:cxn modelId="{7E00EE20-D426-451A-9F2B-1A5E286D0238}" type="presParOf" srcId="{2FF70DE5-9644-4FBF-B018-43AE69FF29ED}" destId="{BED0A31D-589E-4528-B1D0-147BAD350201}" srcOrd="5" destOrd="0" presId="urn:microsoft.com/office/officeart/2005/8/layout/radial5"/>
    <dgm:cxn modelId="{6C0B7540-50CF-4DC7-8E46-F72A935FB93B}" type="presParOf" srcId="{BED0A31D-589E-4528-B1D0-147BAD350201}" destId="{F96D027F-150E-45D4-820B-7D33B9F0ED59}" srcOrd="0" destOrd="0" presId="urn:microsoft.com/office/officeart/2005/8/layout/radial5"/>
    <dgm:cxn modelId="{3841AD4A-5BC4-4A40-A1EA-10D05673E654}" type="presParOf" srcId="{2FF70DE5-9644-4FBF-B018-43AE69FF29ED}" destId="{DCE44400-7A8B-424A-BE93-A3D73E5FFFD3}" srcOrd="6" destOrd="0" presId="urn:microsoft.com/office/officeart/2005/8/layout/radial5"/>
    <dgm:cxn modelId="{747BD436-5ABF-44E9-9165-E9BA0B4C4D99}" type="presParOf" srcId="{2FF70DE5-9644-4FBF-B018-43AE69FF29ED}" destId="{A3AF2F3B-3099-471F-BAF6-FB1BE8A1538A}" srcOrd="7" destOrd="0" presId="urn:microsoft.com/office/officeart/2005/8/layout/radial5"/>
    <dgm:cxn modelId="{67E23387-971E-4C76-A68D-61B8936D104C}" type="presParOf" srcId="{A3AF2F3B-3099-471F-BAF6-FB1BE8A1538A}" destId="{17A53214-D8D3-460E-950A-A2197F59A799}" srcOrd="0" destOrd="0" presId="urn:microsoft.com/office/officeart/2005/8/layout/radial5"/>
    <dgm:cxn modelId="{C2E63715-BFF8-48B6-B2E3-E16B7BDFF60A}" type="presParOf" srcId="{2FF70DE5-9644-4FBF-B018-43AE69FF29ED}" destId="{AF61F7D3-575F-4506-AC42-E5F637BDED7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B8A6C-AD6C-4A37-82BF-9495AA0612E0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5E26E-799A-4FBE-8FE0-A01329CD5AC6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Mental Capacity Act 2005</a:t>
          </a:r>
        </a:p>
      </dsp:txBody>
      <dsp:txXfrm>
        <a:off x="492024" y="334530"/>
        <a:ext cx="9963850" cy="669409"/>
      </dsp:txXfrm>
    </dsp:sp>
    <dsp:sp modelId="{48495BF6-DEE5-4FC8-831C-ADC320AA6F8E}">
      <dsp:nvSpPr>
        <dsp:cNvPr id="0" name=""/>
        <dsp:cNvSpPr/>
      </dsp:nvSpPr>
      <dsp:spPr>
        <a:xfrm>
          <a:off x="106453" y="2211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E147F-9442-4861-90D2-DD095065F9F0}">
      <dsp:nvSpPr>
        <dsp:cNvPr id="0" name=""/>
        <dsp:cNvSpPr/>
      </dsp:nvSpPr>
      <dsp:spPr>
        <a:xfrm>
          <a:off x="875812" y="1338819"/>
          <a:ext cx="9580062" cy="669409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Domestic Abuse Act 2021</a:t>
          </a:r>
        </a:p>
      </dsp:txBody>
      <dsp:txXfrm>
        <a:off x="875812" y="1338819"/>
        <a:ext cx="9580062" cy="669409"/>
      </dsp:txXfrm>
    </dsp:sp>
    <dsp:sp modelId="{B4D73B10-A8EC-465B-AD60-F20B77599A66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BFEA0-7AE3-409B-9EBF-01AF5FB24A70}">
      <dsp:nvSpPr>
        <dsp:cNvPr id="0" name=""/>
        <dsp:cNvSpPr/>
      </dsp:nvSpPr>
      <dsp:spPr>
        <a:xfrm>
          <a:off x="875812" y="2343108"/>
          <a:ext cx="9580062" cy="669409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Others such as Counter Terrorism 2015, Vulnerable Groups 2006</a:t>
          </a:r>
        </a:p>
      </dsp:txBody>
      <dsp:txXfrm>
        <a:off x="875812" y="2343108"/>
        <a:ext cx="9580062" cy="669409"/>
      </dsp:txXfrm>
    </dsp:sp>
    <dsp:sp modelId="{1DEEF110-9F12-464E-A78E-ADA4C9FDEFAB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C1F7F-551C-4F07-AEA7-B31973353666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Also expectations of organisations like the Charities Commission</a:t>
          </a:r>
        </a:p>
      </dsp:txBody>
      <dsp:txXfrm>
        <a:off x="492024" y="3347397"/>
        <a:ext cx="9963850" cy="669409"/>
      </dsp:txXfrm>
    </dsp:sp>
    <dsp:sp modelId="{7B4A9495-07EF-4114-B711-91007B779518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9D488-60DA-4C31-9B14-0D7934B286FB}">
      <dsp:nvSpPr>
        <dsp:cNvPr id="0" name=""/>
        <dsp:cNvSpPr/>
      </dsp:nvSpPr>
      <dsp:spPr>
        <a:xfrm>
          <a:off x="4651750" y="1880315"/>
          <a:ext cx="1397045" cy="1025414"/>
        </a:xfrm>
        <a:prstGeom prst="ellipse">
          <a:avLst/>
        </a:prstGeom>
        <a:solidFill>
          <a:srgbClr val="DE52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abuse</a:t>
          </a:r>
        </a:p>
      </dsp:txBody>
      <dsp:txXfrm>
        <a:off x="4856343" y="2030483"/>
        <a:ext cx="987859" cy="725078"/>
      </dsp:txXfrm>
    </dsp:sp>
    <dsp:sp modelId="{9EF3E39B-B7FF-4301-A283-BFC05F35ECD8}">
      <dsp:nvSpPr>
        <dsp:cNvPr id="0" name=""/>
        <dsp:cNvSpPr/>
      </dsp:nvSpPr>
      <dsp:spPr>
        <a:xfrm rot="16200000">
          <a:off x="5098250" y="1225500"/>
          <a:ext cx="504046" cy="387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5156319" y="1360994"/>
        <a:ext cx="387908" cy="232277"/>
      </dsp:txXfrm>
    </dsp:sp>
    <dsp:sp modelId="{E5D3B1FF-79A0-443B-AEE2-DFA8BCDAE126}">
      <dsp:nvSpPr>
        <dsp:cNvPr id="0" name=""/>
        <dsp:cNvSpPr/>
      </dsp:nvSpPr>
      <dsp:spPr>
        <a:xfrm>
          <a:off x="4418889" y="18394"/>
          <a:ext cx="1862767" cy="9108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physical</a:t>
          </a:r>
        </a:p>
      </dsp:txBody>
      <dsp:txXfrm>
        <a:off x="4691685" y="151790"/>
        <a:ext cx="1317175" cy="644096"/>
      </dsp:txXfrm>
    </dsp:sp>
    <dsp:sp modelId="{AAF318FC-23DB-47C5-B297-21A8766F9642}">
      <dsp:nvSpPr>
        <dsp:cNvPr id="0" name=""/>
        <dsp:cNvSpPr/>
      </dsp:nvSpPr>
      <dsp:spPr>
        <a:xfrm rot="19468048">
          <a:off x="6066771" y="1372785"/>
          <a:ext cx="882127" cy="387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6077584" y="1483958"/>
        <a:ext cx="765989" cy="232277"/>
      </dsp:txXfrm>
    </dsp:sp>
    <dsp:sp modelId="{69D7CBD4-626C-4996-A6D9-8B86B335AD46}">
      <dsp:nvSpPr>
        <dsp:cNvPr id="0" name=""/>
        <dsp:cNvSpPr/>
      </dsp:nvSpPr>
      <dsp:spPr>
        <a:xfrm>
          <a:off x="6466560" y="203111"/>
          <a:ext cx="2624853" cy="9108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organisational</a:t>
          </a:r>
        </a:p>
      </dsp:txBody>
      <dsp:txXfrm>
        <a:off x="6850961" y="336507"/>
        <a:ext cx="1856051" cy="644096"/>
      </dsp:txXfrm>
    </dsp:sp>
    <dsp:sp modelId="{EFD3A1FC-08BD-47FA-853C-E4D4A8B7DE85}">
      <dsp:nvSpPr>
        <dsp:cNvPr id="0" name=""/>
        <dsp:cNvSpPr/>
      </dsp:nvSpPr>
      <dsp:spPr>
        <a:xfrm rot="21115102">
          <a:off x="6380114" y="1993067"/>
          <a:ext cx="847360" cy="387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6380691" y="2078656"/>
        <a:ext cx="731222" cy="232277"/>
      </dsp:txXfrm>
    </dsp:sp>
    <dsp:sp modelId="{08DFE0F4-AAAE-4AF8-9474-AA1BBF06B6EA}">
      <dsp:nvSpPr>
        <dsp:cNvPr id="0" name=""/>
        <dsp:cNvSpPr/>
      </dsp:nvSpPr>
      <dsp:spPr>
        <a:xfrm>
          <a:off x="7598265" y="1489217"/>
          <a:ext cx="1565826" cy="9468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domestic</a:t>
          </a:r>
        </a:p>
      </dsp:txBody>
      <dsp:txXfrm>
        <a:off x="7827575" y="1627883"/>
        <a:ext cx="1107206" cy="669536"/>
      </dsp:txXfrm>
    </dsp:sp>
    <dsp:sp modelId="{66457C3E-E08C-4455-BC38-67A42391C801}">
      <dsp:nvSpPr>
        <dsp:cNvPr id="0" name=""/>
        <dsp:cNvSpPr/>
      </dsp:nvSpPr>
      <dsp:spPr>
        <a:xfrm rot="1012111">
          <a:off x="6235033" y="2564244"/>
          <a:ext cx="636534" cy="387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6237532" y="2624819"/>
        <a:ext cx="520396" cy="232277"/>
      </dsp:txXfrm>
    </dsp:sp>
    <dsp:sp modelId="{1D4ADB29-11FC-4AE2-93E4-1C1397550B9F}">
      <dsp:nvSpPr>
        <dsp:cNvPr id="0" name=""/>
        <dsp:cNvSpPr/>
      </dsp:nvSpPr>
      <dsp:spPr>
        <a:xfrm>
          <a:off x="6989599" y="2709463"/>
          <a:ext cx="2024514" cy="97516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emotional</a:t>
          </a:r>
        </a:p>
      </dsp:txBody>
      <dsp:txXfrm>
        <a:off x="7286082" y="2852272"/>
        <a:ext cx="1431548" cy="689543"/>
      </dsp:txXfrm>
    </dsp:sp>
    <dsp:sp modelId="{D37BFD4F-BE15-4DBD-AC92-17302A94CCC2}">
      <dsp:nvSpPr>
        <dsp:cNvPr id="0" name=""/>
        <dsp:cNvSpPr/>
      </dsp:nvSpPr>
      <dsp:spPr>
        <a:xfrm rot="2691673">
          <a:off x="5880137" y="3112557"/>
          <a:ext cx="775337" cy="387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5897046" y="3149021"/>
        <a:ext cx="659199" cy="232277"/>
      </dsp:txXfrm>
    </dsp:sp>
    <dsp:sp modelId="{882B121D-A088-4F23-A39D-04C641DF302A}">
      <dsp:nvSpPr>
        <dsp:cNvPr id="0" name=""/>
        <dsp:cNvSpPr/>
      </dsp:nvSpPr>
      <dsp:spPr>
        <a:xfrm>
          <a:off x="6347972" y="3783926"/>
          <a:ext cx="1715230" cy="9108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neglect</a:t>
          </a:r>
        </a:p>
      </dsp:txBody>
      <dsp:txXfrm>
        <a:off x="6599162" y="3917322"/>
        <a:ext cx="1212850" cy="644096"/>
      </dsp:txXfrm>
    </dsp:sp>
    <dsp:sp modelId="{DE095C40-2399-4E7E-A0FC-FAC1A222844A}">
      <dsp:nvSpPr>
        <dsp:cNvPr id="0" name=""/>
        <dsp:cNvSpPr/>
      </dsp:nvSpPr>
      <dsp:spPr>
        <a:xfrm rot="5400000">
          <a:off x="5098250" y="3173416"/>
          <a:ext cx="504046" cy="387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5156319" y="3192772"/>
        <a:ext cx="387908" cy="232277"/>
      </dsp:txXfrm>
    </dsp:sp>
    <dsp:sp modelId="{A6AD589A-3B41-404C-86AF-2AE083910B7A}">
      <dsp:nvSpPr>
        <dsp:cNvPr id="0" name=""/>
        <dsp:cNvSpPr/>
      </dsp:nvSpPr>
      <dsp:spPr>
        <a:xfrm>
          <a:off x="4574278" y="3856761"/>
          <a:ext cx="1551990" cy="9108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self neglect</a:t>
          </a:r>
        </a:p>
      </dsp:txBody>
      <dsp:txXfrm>
        <a:off x="4801562" y="3990157"/>
        <a:ext cx="1097422" cy="644096"/>
      </dsp:txXfrm>
    </dsp:sp>
    <dsp:sp modelId="{C7E7E49D-4723-40AD-AB0B-1B5D45C48872}">
      <dsp:nvSpPr>
        <dsp:cNvPr id="0" name=""/>
        <dsp:cNvSpPr/>
      </dsp:nvSpPr>
      <dsp:spPr>
        <a:xfrm rot="8389699">
          <a:off x="3971221" y="3039597"/>
          <a:ext cx="767768" cy="387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10800000">
        <a:off x="4073661" y="3079563"/>
        <a:ext cx="651630" cy="232277"/>
      </dsp:txXfrm>
    </dsp:sp>
    <dsp:sp modelId="{7DCA605C-972A-4871-8802-2F05E9F68BE5}">
      <dsp:nvSpPr>
        <dsp:cNvPr id="0" name=""/>
        <dsp:cNvSpPr/>
      </dsp:nvSpPr>
      <dsp:spPr>
        <a:xfrm>
          <a:off x="2346965" y="3656702"/>
          <a:ext cx="1933917" cy="9108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sexual</a:t>
          </a:r>
        </a:p>
      </dsp:txBody>
      <dsp:txXfrm>
        <a:off x="2630181" y="3790098"/>
        <a:ext cx="1367485" cy="644096"/>
      </dsp:txXfrm>
    </dsp:sp>
    <dsp:sp modelId="{77EA9612-597B-4073-87CB-EF8DDACF178D}">
      <dsp:nvSpPr>
        <dsp:cNvPr id="0" name=""/>
        <dsp:cNvSpPr/>
      </dsp:nvSpPr>
      <dsp:spPr>
        <a:xfrm rot="10149851">
          <a:off x="3673129" y="2451974"/>
          <a:ext cx="715786" cy="387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10800000">
        <a:off x="3788232" y="2518482"/>
        <a:ext cx="599648" cy="232277"/>
      </dsp:txXfrm>
    </dsp:sp>
    <dsp:sp modelId="{95C1AE53-88C0-4B07-8274-B27763114719}">
      <dsp:nvSpPr>
        <dsp:cNvPr id="0" name=""/>
        <dsp:cNvSpPr/>
      </dsp:nvSpPr>
      <dsp:spPr>
        <a:xfrm>
          <a:off x="1575240" y="2498306"/>
          <a:ext cx="1837945" cy="8827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financial</a:t>
          </a:r>
        </a:p>
      </dsp:txBody>
      <dsp:txXfrm>
        <a:off x="1844401" y="2627586"/>
        <a:ext cx="1299623" cy="624218"/>
      </dsp:txXfrm>
    </dsp:sp>
    <dsp:sp modelId="{4477FB1C-59D4-4712-A569-67603F2637D0}">
      <dsp:nvSpPr>
        <dsp:cNvPr id="0" name=""/>
        <dsp:cNvSpPr/>
      </dsp:nvSpPr>
      <dsp:spPr>
        <a:xfrm rot="11542230">
          <a:off x="3618132" y="1903178"/>
          <a:ext cx="762535" cy="387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10800000">
        <a:off x="3732922" y="1993043"/>
        <a:ext cx="646397" cy="232277"/>
      </dsp:txXfrm>
    </dsp:sp>
    <dsp:sp modelId="{BAFF72F0-E455-40CA-9EE9-5EACB603A2AA}">
      <dsp:nvSpPr>
        <dsp:cNvPr id="0" name=""/>
        <dsp:cNvSpPr/>
      </dsp:nvSpPr>
      <dsp:spPr>
        <a:xfrm>
          <a:off x="1041266" y="1255083"/>
          <a:ext cx="2394407" cy="91088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discriminatory</a:t>
          </a:r>
        </a:p>
      </dsp:txBody>
      <dsp:txXfrm>
        <a:off x="1391919" y="1388479"/>
        <a:ext cx="1693101" cy="644096"/>
      </dsp:txXfrm>
    </dsp:sp>
    <dsp:sp modelId="{18132374-07E2-4075-A7BF-206B2FC21FF1}">
      <dsp:nvSpPr>
        <dsp:cNvPr id="0" name=""/>
        <dsp:cNvSpPr/>
      </dsp:nvSpPr>
      <dsp:spPr>
        <a:xfrm rot="13297856">
          <a:off x="3889783" y="1282605"/>
          <a:ext cx="857872" cy="387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10800000">
        <a:off x="3991255" y="1398607"/>
        <a:ext cx="741734" cy="232277"/>
      </dsp:txXfrm>
    </dsp:sp>
    <dsp:sp modelId="{556CA91F-C147-4AAC-B57B-56B60310F6F2}">
      <dsp:nvSpPr>
        <dsp:cNvPr id="0" name=""/>
        <dsp:cNvSpPr/>
      </dsp:nvSpPr>
      <dsp:spPr>
        <a:xfrm>
          <a:off x="2410037" y="77242"/>
          <a:ext cx="1694335" cy="9108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modern slavery</a:t>
          </a:r>
        </a:p>
      </dsp:txBody>
      <dsp:txXfrm>
        <a:off x="2658167" y="210638"/>
        <a:ext cx="1198075" cy="644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2E87-DDCA-4438-8673-A746E3C24BD6}">
      <dsp:nvSpPr>
        <dsp:cNvPr id="0" name=""/>
        <dsp:cNvSpPr/>
      </dsp:nvSpPr>
      <dsp:spPr>
        <a:xfrm>
          <a:off x="4682240" y="1646046"/>
          <a:ext cx="1143725" cy="1143725"/>
        </a:xfrm>
        <a:prstGeom prst="ellipse">
          <a:avLst/>
        </a:prstGeom>
        <a:solidFill>
          <a:srgbClr val="DE52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Harm</a:t>
          </a:r>
        </a:p>
      </dsp:txBody>
      <dsp:txXfrm>
        <a:off x="4849735" y="1813541"/>
        <a:ext cx="808735" cy="808735"/>
      </dsp:txXfrm>
    </dsp:sp>
    <dsp:sp modelId="{83A5E545-3538-4E87-91EC-D0CB5B5E612A}">
      <dsp:nvSpPr>
        <dsp:cNvPr id="0" name=""/>
        <dsp:cNvSpPr/>
      </dsp:nvSpPr>
      <dsp:spPr>
        <a:xfrm rot="16200000">
          <a:off x="5106381" y="1181256"/>
          <a:ext cx="295442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5150698" y="1303346"/>
        <a:ext cx="206809" cy="233320"/>
      </dsp:txXfrm>
    </dsp:sp>
    <dsp:sp modelId="{B11BC649-9D37-4959-9A13-9BC5DB2B7149}">
      <dsp:nvSpPr>
        <dsp:cNvPr id="0" name=""/>
        <dsp:cNvSpPr/>
      </dsp:nvSpPr>
      <dsp:spPr>
        <a:xfrm>
          <a:off x="4315138" y="147459"/>
          <a:ext cx="1877928" cy="9411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Cyber Bullying</a:t>
          </a:r>
        </a:p>
      </dsp:txBody>
      <dsp:txXfrm>
        <a:off x="4590154" y="285287"/>
        <a:ext cx="1327896" cy="665492"/>
      </dsp:txXfrm>
    </dsp:sp>
    <dsp:sp modelId="{2BB67EC4-89F4-4335-9633-33135E236F0D}">
      <dsp:nvSpPr>
        <dsp:cNvPr id="0" name=""/>
        <dsp:cNvSpPr/>
      </dsp:nvSpPr>
      <dsp:spPr>
        <a:xfrm rot="21870">
          <a:off x="5956689" y="2028947"/>
          <a:ext cx="314967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5956690" y="2106419"/>
        <a:ext cx="220477" cy="233320"/>
      </dsp:txXfrm>
    </dsp:sp>
    <dsp:sp modelId="{A8AB182F-BA95-4480-A929-2ADC0E0EB221}">
      <dsp:nvSpPr>
        <dsp:cNvPr id="0" name=""/>
        <dsp:cNvSpPr/>
      </dsp:nvSpPr>
      <dsp:spPr>
        <a:xfrm>
          <a:off x="6420181" y="1655280"/>
          <a:ext cx="1717589" cy="115102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Forced Marriage</a:t>
          </a:r>
        </a:p>
      </dsp:txBody>
      <dsp:txXfrm>
        <a:off x="6671716" y="1823843"/>
        <a:ext cx="1214519" cy="813896"/>
      </dsp:txXfrm>
    </dsp:sp>
    <dsp:sp modelId="{BED0A31D-589E-4528-B1D0-147BAD350201}">
      <dsp:nvSpPr>
        <dsp:cNvPr id="0" name=""/>
        <dsp:cNvSpPr/>
      </dsp:nvSpPr>
      <dsp:spPr>
        <a:xfrm rot="5391981">
          <a:off x="5089453" y="2900420"/>
          <a:ext cx="333390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5139345" y="2928185"/>
        <a:ext cx="233373" cy="233320"/>
      </dsp:txXfrm>
    </dsp:sp>
    <dsp:sp modelId="{DCE44400-7A8B-424A-BE93-A3D73E5FFFD3}">
      <dsp:nvSpPr>
        <dsp:cNvPr id="0" name=""/>
        <dsp:cNvSpPr/>
      </dsp:nvSpPr>
      <dsp:spPr>
        <a:xfrm>
          <a:off x="4125059" y="3418808"/>
          <a:ext cx="2265491" cy="7721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Radicalisation</a:t>
          </a:r>
        </a:p>
      </dsp:txBody>
      <dsp:txXfrm>
        <a:off x="4456832" y="3531892"/>
        <a:ext cx="1601945" cy="546018"/>
      </dsp:txXfrm>
    </dsp:sp>
    <dsp:sp modelId="{A3AF2F3B-3099-471F-BAF6-FB1BE8A1538A}">
      <dsp:nvSpPr>
        <dsp:cNvPr id="0" name=""/>
        <dsp:cNvSpPr/>
      </dsp:nvSpPr>
      <dsp:spPr>
        <a:xfrm rot="10821195">
          <a:off x="4182712" y="2017958"/>
          <a:ext cx="353011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10800000">
        <a:off x="4288614" y="2096057"/>
        <a:ext cx="247108" cy="233320"/>
      </dsp:txXfrm>
    </dsp:sp>
    <dsp:sp modelId="{AF61F7D3-575F-4506-AC42-E5F637BDED7D}">
      <dsp:nvSpPr>
        <dsp:cNvPr id="0" name=""/>
        <dsp:cNvSpPr/>
      </dsp:nvSpPr>
      <dsp:spPr>
        <a:xfrm>
          <a:off x="2313432" y="1577997"/>
          <a:ext cx="1702801" cy="125406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Mate Crime</a:t>
          </a:r>
        </a:p>
      </dsp:txBody>
      <dsp:txXfrm>
        <a:off x="2562801" y="1761650"/>
        <a:ext cx="1204063" cy="886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40" cy="47105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1"/>
            <a:ext cx="3077740" cy="47105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F66C34A0-C508-4A51-943B-723CA4CC6033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40" cy="47105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3"/>
            <a:ext cx="3077740" cy="47105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2C97E552-621E-411F-BA7F-1EA76F07C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12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40" cy="47105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40" cy="47105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468316C8-AB3F-4B3F-8195-28EF3ED587D9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40" cy="47105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40" cy="47105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D23942D9-A4F4-4F4A-A046-181FCC331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5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992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186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51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711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77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010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01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227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57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007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17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863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889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36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23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00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160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97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823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42D9-A4F4-4F4A-A046-181FCC3312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E790-460E-44C4-8373-586C1E523E01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0AAF-897D-4694-A703-39AD309A2133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21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421B-517F-4B9D-93E8-6AE8172AE7A2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66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5563-7C79-4685-8F7F-EB23B47BAB9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5960-B529-40DB-B8C4-9EC404E344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67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2800-FADA-4771-BB84-50FD47E858D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5960-B529-40DB-B8C4-9EC404E344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94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39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12878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3pPr>
            <a:lvl4pPr marL="1369318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4pPr>
            <a:lvl5pPr marL="1825762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5pPr>
            <a:lvl6pPr marL="2282206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6pPr>
            <a:lvl7pPr marL="273864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7pPr>
            <a:lvl8pPr marL="3195091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8pPr>
            <a:lvl9pPr marL="3651534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D8FE-4282-461F-A2C8-001432E1C3A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5960-B529-40DB-B8C4-9EC404E344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45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786"/>
            </a:lvl1pPr>
            <a:lvl2pPr>
              <a:defRPr sz="2429"/>
            </a:lvl2pPr>
            <a:lvl3pPr>
              <a:defRPr sz="2000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86"/>
            </a:lvl1pPr>
            <a:lvl2pPr>
              <a:defRPr sz="2429"/>
            </a:lvl2pPr>
            <a:lvl3pPr>
              <a:defRPr sz="2000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2A18-7CBE-460F-B350-9A9C08DF83E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5960-B529-40DB-B8C4-9EC404E344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20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29" b="1"/>
            </a:lvl1pPr>
            <a:lvl2pPr marL="456439" indent="0">
              <a:buNone/>
              <a:defRPr sz="2000" b="1"/>
            </a:lvl2pPr>
            <a:lvl3pPr marL="912878" indent="0">
              <a:buNone/>
              <a:defRPr sz="1786" b="1"/>
            </a:lvl3pPr>
            <a:lvl4pPr marL="1369318" indent="0">
              <a:buNone/>
              <a:defRPr sz="1571" b="1"/>
            </a:lvl4pPr>
            <a:lvl5pPr marL="1825762" indent="0">
              <a:buNone/>
              <a:defRPr sz="1571" b="1"/>
            </a:lvl5pPr>
            <a:lvl6pPr marL="2282206" indent="0">
              <a:buNone/>
              <a:defRPr sz="1571" b="1"/>
            </a:lvl6pPr>
            <a:lvl7pPr marL="2738649" indent="0">
              <a:buNone/>
              <a:defRPr sz="1571" b="1"/>
            </a:lvl7pPr>
            <a:lvl8pPr marL="3195091" indent="0">
              <a:buNone/>
              <a:defRPr sz="1571" b="1"/>
            </a:lvl8pPr>
            <a:lvl9pPr marL="3651534" indent="0">
              <a:buNone/>
              <a:defRPr sz="15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29"/>
            </a:lvl1pPr>
            <a:lvl2pPr>
              <a:defRPr sz="2000"/>
            </a:lvl2pPr>
            <a:lvl3pPr>
              <a:defRPr sz="1786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29" b="1"/>
            </a:lvl1pPr>
            <a:lvl2pPr marL="456439" indent="0">
              <a:buNone/>
              <a:defRPr sz="2000" b="1"/>
            </a:lvl2pPr>
            <a:lvl3pPr marL="912878" indent="0">
              <a:buNone/>
              <a:defRPr sz="1786" b="1"/>
            </a:lvl3pPr>
            <a:lvl4pPr marL="1369318" indent="0">
              <a:buNone/>
              <a:defRPr sz="1571" b="1"/>
            </a:lvl4pPr>
            <a:lvl5pPr marL="1825762" indent="0">
              <a:buNone/>
              <a:defRPr sz="1571" b="1"/>
            </a:lvl5pPr>
            <a:lvl6pPr marL="2282206" indent="0">
              <a:buNone/>
              <a:defRPr sz="1571" b="1"/>
            </a:lvl6pPr>
            <a:lvl7pPr marL="2738649" indent="0">
              <a:buNone/>
              <a:defRPr sz="1571" b="1"/>
            </a:lvl7pPr>
            <a:lvl8pPr marL="3195091" indent="0">
              <a:buNone/>
              <a:defRPr sz="1571" b="1"/>
            </a:lvl8pPr>
            <a:lvl9pPr marL="3651534" indent="0">
              <a:buNone/>
              <a:defRPr sz="15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29"/>
            </a:lvl1pPr>
            <a:lvl2pPr>
              <a:defRPr sz="2000"/>
            </a:lvl2pPr>
            <a:lvl3pPr>
              <a:defRPr sz="1786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ECE1-91BA-45BC-A178-B4E090EDE20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5960-B529-40DB-B8C4-9EC404E344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84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6A8B-9863-44B3-A067-9CC042A2930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5960-B529-40DB-B8C4-9EC404E344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68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C30D-3945-4A63-83DD-6DD32C0A74E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5960-B529-40DB-B8C4-9EC404E344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46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14"/>
            </a:lvl1pPr>
            <a:lvl2pPr>
              <a:defRPr sz="2786"/>
            </a:lvl2pPr>
            <a:lvl3pPr>
              <a:defRPr sz="242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29"/>
            </a:lvl1pPr>
            <a:lvl2pPr marL="456439" indent="0">
              <a:buNone/>
              <a:defRPr sz="1214"/>
            </a:lvl2pPr>
            <a:lvl3pPr marL="912878" indent="0">
              <a:buNone/>
              <a:defRPr sz="1000"/>
            </a:lvl3pPr>
            <a:lvl4pPr marL="1369318" indent="0">
              <a:buNone/>
              <a:defRPr sz="929"/>
            </a:lvl4pPr>
            <a:lvl5pPr marL="1825762" indent="0">
              <a:buNone/>
              <a:defRPr sz="929"/>
            </a:lvl5pPr>
            <a:lvl6pPr marL="2282206" indent="0">
              <a:buNone/>
              <a:defRPr sz="929"/>
            </a:lvl6pPr>
            <a:lvl7pPr marL="2738649" indent="0">
              <a:buNone/>
              <a:defRPr sz="929"/>
            </a:lvl7pPr>
            <a:lvl8pPr marL="3195091" indent="0">
              <a:buNone/>
              <a:defRPr sz="929"/>
            </a:lvl8pPr>
            <a:lvl9pPr marL="3651534" indent="0">
              <a:buNone/>
              <a:defRPr sz="9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AA92-C9A5-45FB-80C8-6F38933DD29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5960-B529-40DB-B8C4-9EC404E344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2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5A7A-1925-46C5-BD82-F4CADD8112F6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95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14"/>
            </a:lvl1pPr>
            <a:lvl2pPr marL="456439" indent="0">
              <a:buNone/>
              <a:defRPr sz="2786"/>
            </a:lvl2pPr>
            <a:lvl3pPr marL="912878" indent="0">
              <a:buNone/>
              <a:defRPr sz="2429"/>
            </a:lvl3pPr>
            <a:lvl4pPr marL="1369318" indent="0">
              <a:buNone/>
              <a:defRPr sz="2000"/>
            </a:lvl4pPr>
            <a:lvl5pPr marL="1825762" indent="0">
              <a:buNone/>
              <a:defRPr sz="2000"/>
            </a:lvl5pPr>
            <a:lvl6pPr marL="2282206" indent="0">
              <a:buNone/>
              <a:defRPr sz="2000"/>
            </a:lvl6pPr>
            <a:lvl7pPr marL="2738649" indent="0">
              <a:buNone/>
              <a:defRPr sz="2000"/>
            </a:lvl7pPr>
            <a:lvl8pPr marL="3195091" indent="0">
              <a:buNone/>
              <a:defRPr sz="2000"/>
            </a:lvl8pPr>
            <a:lvl9pPr marL="3651534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29"/>
            </a:lvl1pPr>
            <a:lvl2pPr marL="456439" indent="0">
              <a:buNone/>
              <a:defRPr sz="1214"/>
            </a:lvl2pPr>
            <a:lvl3pPr marL="912878" indent="0">
              <a:buNone/>
              <a:defRPr sz="1000"/>
            </a:lvl3pPr>
            <a:lvl4pPr marL="1369318" indent="0">
              <a:buNone/>
              <a:defRPr sz="929"/>
            </a:lvl4pPr>
            <a:lvl5pPr marL="1825762" indent="0">
              <a:buNone/>
              <a:defRPr sz="929"/>
            </a:lvl5pPr>
            <a:lvl6pPr marL="2282206" indent="0">
              <a:buNone/>
              <a:defRPr sz="929"/>
            </a:lvl6pPr>
            <a:lvl7pPr marL="2738649" indent="0">
              <a:buNone/>
              <a:defRPr sz="929"/>
            </a:lvl7pPr>
            <a:lvl8pPr marL="3195091" indent="0">
              <a:buNone/>
              <a:defRPr sz="929"/>
            </a:lvl8pPr>
            <a:lvl9pPr marL="3651534" indent="0">
              <a:buNone/>
              <a:defRPr sz="9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2700-D6F5-44C4-9582-F62AAD5FB3F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5960-B529-40DB-B8C4-9EC404E344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60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0102-5D91-4A1E-8E52-2F339AC341D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5960-B529-40DB-B8C4-9EC404E344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19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408F-F1EE-4D03-BD2B-CDBB2EFE3B7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5960-B529-40DB-B8C4-9EC404E344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03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6E459-B08A-4DFD-AE24-8F9903128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45F9D-F059-493F-A1B7-B3544B447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89E25-73CC-462D-89E0-D43FD264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6E04-D769-433B-B7D3-3456E1ABA42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799A5-AD47-43D4-9FB1-F42BCB92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F8EC9-6B44-4ECA-AEDD-7D1E3D2F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21FD-DC14-4920-A1EF-E14D3B82ED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86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4C5F-A85A-47ED-AAAE-F7518E44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A7699-A7F8-4004-8299-F42A3475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EBA6D-4D47-47AB-B7E6-6D52579DF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13FB-718D-4CF3-8114-14D84E36438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D9AC0-7F14-4C06-BCCF-014E0F63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3D02F-0B68-40D9-BD65-E8B379C4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21FD-DC14-4920-A1EF-E14D3B82ED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36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A5C7-57C6-48FD-9597-0521E3C1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B77CC-EC4E-44B2-AEEB-F02CA6975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30956-2641-4B1E-B36C-A5BB41594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E4F9-566B-4565-B621-E5364C6B18C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B4244-949D-47D8-9BB6-661B402A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12C53-7FA8-452B-BDDF-80955CF1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21FD-DC14-4920-A1EF-E14D3B82ED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06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66F5-D17A-44FF-80D1-8ABE0C33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A6A02-0C89-4E1C-BA4B-75E41CACC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41D4C-67CD-4929-BD70-7DC583398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37CC1-CA7B-424D-8A86-B45EFC01B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10B9-3BD8-4A08-95AB-7441B0A9C25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661A9-E8CA-40F9-8D11-172488AB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EC198-1B0D-4C35-9F5E-AE4CA5C6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21FD-DC14-4920-A1EF-E14D3B82ED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83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E5539-4E58-45FC-9468-2394B98EB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2BC11-3FA2-4428-89E1-CF6DD8C5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2BD3D-005D-472A-951A-CE8E1014F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C71942-D0AD-4B81-9D6D-7ACDDDE38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8B903-8343-4CBC-831E-114F3A269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271CDC-2A62-4555-8D6D-BC3CB015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CADB-536D-41C6-8F43-0A121206338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791618-F129-4688-AA24-286D4277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B6D0D3-80D0-480B-9C0B-E5116269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21FD-DC14-4920-A1EF-E14D3B82ED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75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F7EB-C095-434A-B5EF-AE1CE05F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C0977-9763-48E5-A435-B488CB0F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68A2-FE8A-4FDC-8143-75B99195BB3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EEE76-75CB-47B8-B3A5-1CB10A08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E5FC3-5F71-4DA2-B003-82AD39097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21FD-DC14-4920-A1EF-E14D3B82ED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16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5B3E9-1A07-4B29-83AC-E5D6C0BAF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1933-B544-4DAA-9AB3-73FD59FC0A6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70BDC1-B3F2-471B-9C8A-78CD2FDD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9CF3C-FC89-46A2-A369-D6FB9733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21FD-DC14-4920-A1EF-E14D3B82ED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4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F4C1-34D1-46EF-8565-58EB52343601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085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1E87-6996-486F-82D9-BBE4CD65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C4EEB-D05F-4E6B-8E14-C7867A93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C7930-F4D3-42E4-81FE-3F900772C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7441F-0CDD-4F35-8BF2-7F216A17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DCD5-1170-4480-B5C4-41B9305EF83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E92E0-5ADF-49D7-96AB-39872D12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8010B-407F-4692-96D7-CF54F6B7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21FD-DC14-4920-A1EF-E14D3B82ED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40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7BAD-9215-4989-AF3F-6E080AF9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67A8DA-0F68-42E7-96AF-87C2CD370A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2E909-D0A9-45AD-B291-261636330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2A290-A199-45BD-9A4D-2BA34FD5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FF42-A90F-496D-ADBF-CAC21F9AAEE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1DA40-6F14-448F-9E03-04C5F40B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5810C-3A26-4D9B-ABC2-27DEC25E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21FD-DC14-4920-A1EF-E14D3B82ED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78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65DB-D477-498E-ADCA-5F3C7475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98956-D348-48F6-BDA0-3938E1BF4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3137E-E696-4AC1-BC11-17D624FA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9FB0-62A0-4CE5-9A3D-6E40A4DA4A9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1B044-DA9C-4240-952E-747CC75D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3B138-F4DA-4E7F-9272-AE2A390C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21FD-DC14-4920-A1EF-E14D3B82ED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28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BAAFF-7A19-46CD-B4A5-CF0961180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4BD46-8F7B-474A-B28A-594ABBE20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7FA28-4566-4BC1-8A83-B75A9816A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6EB9-C2E0-45BC-ABC4-3F59023A356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9EEB8-5B59-4719-8E98-BD0022A8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8B86F-FD61-41EB-A299-51043100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21FD-DC14-4920-A1EF-E14D3B82ED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4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80FF-33AB-4E81-A7D8-793F3C339A47}" type="datetime1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6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3FC0-702A-4127-84CF-661568DA32B3}" type="datetime1">
              <a:rPr lang="en-GB" smtClean="0"/>
              <a:t>10/10/2024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2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74C-DFAD-411A-BD2F-988693A128CF}" type="datetime1">
              <a:rPr lang="en-GB" smtClean="0"/>
              <a:t>10/10/2024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39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020A-EC09-457A-B1A9-88EB1AF574B9}" type="datetime1">
              <a:rPr lang="en-GB" smtClean="0"/>
              <a:t>10/10/2024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23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5DD6-5F4C-40C4-855C-F6C9F8A038AB}" type="datetime1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3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46D6-950F-4DA0-A2A1-5EAA48021AD3}" type="datetime1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77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7C84-2BAF-4AA4-A626-D956E1F9DF60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WKFWI V04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05EBF-31DD-444C-9DAE-A6F62A5D0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4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27800" tIns="63910" rIns="127800" bIns="6391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7800" tIns="63910" rIns="127800" bIns="639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6"/>
            <a:ext cx="2844800" cy="365125"/>
          </a:xfrm>
          <a:prstGeom prst="rect">
            <a:avLst/>
          </a:prstGeom>
        </p:spPr>
        <p:txBody>
          <a:bodyPr vert="horz" lIns="127800" tIns="63910" rIns="127800" bIns="63910" rtlCol="0" anchor="ctr"/>
          <a:lstStyle>
            <a:lvl1pPr algn="l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78"/>
            <a:fld id="{90DE237C-D48E-4886-A0CA-63B9E8AE76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6"/>
            <a:ext cx="3860800" cy="365125"/>
          </a:xfrm>
          <a:prstGeom prst="rect">
            <a:avLst/>
          </a:prstGeom>
        </p:spPr>
        <p:txBody>
          <a:bodyPr vert="horz" lIns="127800" tIns="63910" rIns="127800" bIns="63910" rtlCol="0" anchor="ctr"/>
          <a:lstStyle>
            <a:lvl1pPr algn="ctr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78"/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6"/>
            <a:ext cx="2844800" cy="365125"/>
          </a:xfrm>
          <a:prstGeom prst="rect">
            <a:avLst/>
          </a:prstGeom>
        </p:spPr>
        <p:txBody>
          <a:bodyPr vert="horz" lIns="127800" tIns="63910" rIns="127800" bIns="63910" rtlCol="0" anchor="ctr"/>
          <a:lstStyle>
            <a:lvl1pPr algn="r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78"/>
            <a:fld id="{C5975960-B529-40DB-B8C4-9EC404E344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287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2878" rtl="0" eaLnBrk="1" latinLnBrk="0" hangingPunct="1">
        <a:spcBef>
          <a:spcPct val="0"/>
        </a:spcBef>
        <a:buNone/>
        <a:defRPr sz="4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33" indent="-342333" algn="l" defTabSz="9128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14" kern="1200">
          <a:solidFill>
            <a:schemeClr val="tx1"/>
          </a:solidFill>
          <a:latin typeface="+mn-lt"/>
          <a:ea typeface="+mn-ea"/>
          <a:cs typeface="+mn-cs"/>
        </a:defRPr>
      </a:lvl1pPr>
      <a:lvl2pPr marL="741719" indent="-285266" algn="l" defTabSz="9128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786" kern="1200">
          <a:solidFill>
            <a:schemeClr val="tx1"/>
          </a:solidFill>
          <a:latin typeface="+mn-lt"/>
          <a:ea typeface="+mn-ea"/>
          <a:cs typeface="+mn-cs"/>
        </a:defRPr>
      </a:lvl2pPr>
      <a:lvl3pPr marL="1141105" indent="-228220" algn="l" defTabSz="9128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29" kern="1200">
          <a:solidFill>
            <a:schemeClr val="tx1"/>
          </a:solidFill>
          <a:latin typeface="+mn-lt"/>
          <a:ea typeface="+mn-ea"/>
          <a:cs typeface="+mn-cs"/>
        </a:defRPr>
      </a:lvl3pPr>
      <a:lvl4pPr marL="1597545" indent="-228220" algn="l" defTabSz="9128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85" indent="-228220" algn="l" defTabSz="9128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427" indent="-228220" algn="l" defTabSz="9128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69" indent="-228220" algn="l" defTabSz="9128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313" indent="-228220" algn="l" defTabSz="9128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757" indent="-228220" algn="l" defTabSz="9128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7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6439" algn="l" defTabSz="91287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12878" algn="l" defTabSz="91287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69318" algn="l" defTabSz="91287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25762" algn="l" defTabSz="91287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82206" algn="l" defTabSz="91287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38649" algn="l" defTabSz="91287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195091" algn="l" defTabSz="91287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51534" algn="l" defTabSz="91287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BE6B3-9CA8-42A7-8FA3-DEB6102E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53A71-C6DD-4C13-9E67-3576723CA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20E5-64FD-4068-9937-D3DEA3D16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4308-2B55-4FB6-AA8C-59206C816B8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04539-FBCB-4C85-960B-EFCFF6DFD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6AABF-3C5C-4B17-AE5B-7F6A45305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921FD-DC14-4920-A1EF-E14D3B82ED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4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afeguardingofficer@wkfwi.org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749627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rgbClr val="00B050"/>
                </a:solidFill>
              </a:rPr>
              <a:t>West Kent Federation of Women’s Institutes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Safeguarding – Everybody’s Responsibility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6" y="274944"/>
            <a:ext cx="1896020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6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309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If you notice…..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change in behaviour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change in appearance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change in mood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signs of injury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emotional distress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or anything else that makes you wonder if something is wrong you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need to….. ASK…..</a:t>
            </a:r>
          </a:p>
          <a:p>
            <a:pPr marL="5400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B0F0"/>
                </a:solidFill>
              </a:rPr>
              <a:t>….but don’t forget that people have a right NOT to disclose and you can’t force information from them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56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But if they do want to talk about abuse….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 not press them for more details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 not stop them when they are freely recalling significant events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 not dismiss what they have told you or try to relate your own experiences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 not promise to keep secrets; but do explain that the information will only be passed to those who "need to know", and try to be specific about who these might be 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 not tell anybody who doesn't need to know – remember the rules of confidentiality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 not be judgmental e.g. "why didn't you run away”?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 not make promises that you cannot keep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 not contact the alleged abuser or anyone who might be in touch with him / her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 not ask leading questions or try to investigate the events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00B050"/>
                </a:solidFill>
              </a:rPr>
              <a:t>Why do people not report…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697567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Failure to recognise what they have seen is abuse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Fear their suspicion will not be believed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Fear of reprisals if they do report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Fear of ‘heavy handed’ responses affecting the ‘victim’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want to breach confidentiality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Not sure if concerns are valid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Not sure how to report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5960-B529-40DB-B8C4-9EC404E344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rgbClr val="00B050"/>
                </a:solidFill>
              </a:rPr>
              <a:t>When suspected abuse MUST be reported to the relevant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Children at risk in their home or being cared for by an adult at risk or the alleged perpetrator of harm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Organisational abuse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Abuse perpetrated by an employee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Abuse happened on property owned or operated by an organisation providing care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Prevent or report a Crime/satisfy a Court Order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Immediate threat to life or serious harm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Suspicion of duress or coercion of the adult at risk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5960-B529-40DB-B8C4-9EC404E344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1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00B050"/>
                </a:solidFill>
              </a:rPr>
              <a:t>You’ve decided to report an abuse…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a WI member was abused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Gather the information you have been given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Complete the NFWI Reporting Form (available on NFWI and WKFWI websites)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Email it to the WKFWI FSO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safeguardingofficer@wkfwi.org.uk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If someone outside the WI was abused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Advise them that there are organisations who can help them (many are listed in the WKFWI Safeguarding FAQs document)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Help them to make contact if you feel able - but don’t get drawn into something you don’t want to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If it is a child being abused or the child of an adult being abused you MUST report to the relevant Local Authority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5960-B529-40DB-B8C4-9EC404E344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00B050"/>
                </a:solidFill>
              </a:rPr>
              <a:t>Possible safeguarding scenario 1….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Scenario</a:t>
            </a:r>
          </a:p>
          <a:p>
            <a:r>
              <a:rPr lang="en-GB" dirty="0"/>
              <a:t>The speaker at your WI meeting was the local Crime Prevention Officer and they spoke about many things including strategies to keep safe in public.  </a:t>
            </a:r>
          </a:p>
          <a:p>
            <a:r>
              <a:rPr lang="en-GB" dirty="0"/>
              <a:t>During the talk, one of the members said as an aside ‘I’m scared of my husband - so it’s keeping safe in my home I need strategies on’. </a:t>
            </a:r>
          </a:p>
          <a:p>
            <a:r>
              <a:rPr lang="en-GB" dirty="0"/>
              <a:t>There are </a:t>
            </a:r>
            <a:r>
              <a:rPr lang="en-GB" dirty="0">
                <a:solidFill>
                  <a:srgbClr val="FF0000"/>
                </a:solidFill>
              </a:rPr>
              <a:t>no</a:t>
            </a:r>
            <a:r>
              <a:rPr lang="en-GB" dirty="0"/>
              <a:t> under 18’s or adults at risk in the household.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Approach</a:t>
            </a:r>
          </a:p>
          <a:p>
            <a:r>
              <a:rPr lang="en-GB" dirty="0"/>
              <a:t>Without prying, see if she will open up to you in a safe environment.</a:t>
            </a:r>
          </a:p>
          <a:p>
            <a:r>
              <a:rPr lang="en-GB" dirty="0"/>
              <a:t>Offer contact details of relevant organisations.</a:t>
            </a:r>
          </a:p>
          <a:p>
            <a:r>
              <a:rPr lang="en-GB" dirty="0"/>
              <a:t>Even if she contacts one of these organisations your safeguarding concern should be reported on the NFWI Reporting Form and emailed to the WKFWI FSO.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5960-B529-40DB-B8C4-9EC404E344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00B050"/>
                </a:solidFill>
              </a:rPr>
              <a:t>Possible safeguarding scenario 2….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00202"/>
            <a:ext cx="5384800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7400" dirty="0"/>
              <a:t>Scenario</a:t>
            </a:r>
          </a:p>
          <a:p>
            <a:r>
              <a:rPr lang="en-GB" sz="7400" dirty="0"/>
              <a:t>The speaker at your WI meeting was the local Crime Prevention Officer and they spoke about many things including strategies to keep safe in public.  </a:t>
            </a:r>
          </a:p>
          <a:p>
            <a:r>
              <a:rPr lang="en-GB" sz="7400" dirty="0"/>
              <a:t>During the talk, one of the members said as an aside ‘I’m scared of my husband – so it’s keeping safe in my home I need strategies on’. </a:t>
            </a:r>
          </a:p>
          <a:p>
            <a:r>
              <a:rPr lang="en-GB" sz="7400" dirty="0"/>
              <a:t>There </a:t>
            </a:r>
            <a:r>
              <a:rPr lang="en-GB" sz="7400" dirty="0">
                <a:solidFill>
                  <a:srgbClr val="FF0000"/>
                </a:solidFill>
              </a:rPr>
              <a:t>are</a:t>
            </a:r>
            <a:r>
              <a:rPr lang="en-GB" sz="7400" dirty="0"/>
              <a:t> children or adults at risk living at this household.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7400" dirty="0"/>
              <a:t>Approach</a:t>
            </a:r>
          </a:p>
          <a:p>
            <a:r>
              <a:rPr lang="en-GB" sz="7400" dirty="0"/>
              <a:t>Without prying, see if she will open up to you in a safe environment.</a:t>
            </a:r>
          </a:p>
          <a:p>
            <a:r>
              <a:rPr lang="en-GB" sz="7400" dirty="0"/>
              <a:t>Offer contact details of relevant organisations.</a:t>
            </a:r>
          </a:p>
          <a:p>
            <a:r>
              <a:rPr lang="en-GB" sz="7400" dirty="0"/>
              <a:t>As there are children or adults at risk in the household either you or she must complete a NFWI Reporting Form and email it to the WKFWI FSO .</a:t>
            </a:r>
          </a:p>
          <a:p>
            <a:r>
              <a:rPr lang="en-GB" sz="7400" dirty="0"/>
              <a:t>Social Services should also be made aware.  </a:t>
            </a:r>
          </a:p>
          <a:p>
            <a:r>
              <a:rPr lang="en-GB" sz="7400" dirty="0"/>
              <a:t>If there is immediate danger, the Police should also be contacted.</a:t>
            </a:r>
            <a:endParaRPr lang="en-GB" sz="5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5960-B529-40DB-B8C4-9EC404E344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4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00B050"/>
                </a:solidFill>
              </a:rPr>
              <a:t>Possible safeguarding scenario 3….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Scenario</a:t>
            </a:r>
          </a:p>
          <a:p>
            <a:r>
              <a:rPr lang="en-GB" sz="3000" dirty="0"/>
              <a:t>Your 35-year-old brother has an autism diagnosis and doesn’t always read social situations very well. He has recently been befriended by some people you are suspicious of, and they spend a lot of time at his home.  You have noticed that ‘family treasures’ cannot be found, and he is now always short of money.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Approach</a:t>
            </a:r>
          </a:p>
          <a:p>
            <a:r>
              <a:rPr lang="en-GB" sz="3000" dirty="0"/>
              <a:t>This looks like he could be being taken advantage of and due to his condition does not have the capacity to recognise this or take action.</a:t>
            </a:r>
          </a:p>
          <a:p>
            <a:r>
              <a:rPr lang="en-GB" sz="3000" dirty="0"/>
              <a:t>Even if no physical harm has occurred so far this should be reported to the Police or Social Services.</a:t>
            </a:r>
          </a:p>
          <a:p>
            <a:r>
              <a:rPr lang="en-GB" sz="3000" dirty="0"/>
              <a:t> The WKFWI FSO does not need a report of this event.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5960-B529-40DB-B8C4-9EC404E344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3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dirty="0">
                <a:solidFill>
                  <a:schemeClr val="accent1">
                    <a:lumMod val="50000"/>
                  </a:schemeClr>
                </a:solidFill>
              </a:rPr>
              <a:t>Safeguarding is everybody’s responsibility.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dirty="0">
                <a:solidFill>
                  <a:schemeClr val="accent1">
                    <a:lumMod val="50000"/>
                  </a:schemeClr>
                </a:solidFill>
              </a:rPr>
              <a:t>Even if abuse is not occurring, it may be a situation that someone needs support with.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dirty="0">
                <a:solidFill>
                  <a:schemeClr val="accent1">
                    <a:lumMod val="50000"/>
                  </a:schemeClr>
                </a:solidFill>
              </a:rPr>
              <a:t>Don’t worry that you have misunderstood a situation.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dirty="0">
                <a:solidFill>
                  <a:schemeClr val="accent1">
                    <a:lumMod val="50000"/>
                  </a:schemeClr>
                </a:solidFill>
              </a:rPr>
              <a:t>There are certain circumstances where abuse MUST be reported even if the person being abused doesn’t want it to be.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21FD-DC14-4920-A1EF-E14D3B82ED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What has the WI done about meeting it’s safeguarding obligations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B050"/>
                </a:solidFill>
              </a:rPr>
              <a:t>NFWI</a:t>
            </a:r>
          </a:p>
          <a:p>
            <a:pPr marL="450000"/>
            <a:r>
              <a:rPr lang="en-GB" dirty="0"/>
              <a:t>Appointed Ann Craft Trust to deliver safeguarding training to NSO and FSOs</a:t>
            </a:r>
          </a:p>
          <a:p>
            <a:pPr marL="450000"/>
            <a:r>
              <a:rPr lang="en-GB" dirty="0"/>
              <a:t>Created a Safeguarding Policy, NSO/FSO Role Descriptions, Safeguarding Leaflet and Reporting Form</a:t>
            </a:r>
          </a:p>
          <a:p>
            <a:pPr marL="450000"/>
            <a:r>
              <a:rPr lang="en-GB" dirty="0"/>
              <a:t>Appointed an NSO and encouraged federations to appoint FSOs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B050"/>
                </a:solidFill>
              </a:rPr>
              <a:t>West Kent Federation</a:t>
            </a:r>
          </a:p>
          <a:p>
            <a:pPr marL="450000"/>
            <a:r>
              <a:rPr lang="en-GB" dirty="0"/>
              <a:t>Discussing safeguarding at Board level within a specific agenda spot</a:t>
            </a:r>
          </a:p>
          <a:p>
            <a:pPr marL="450000"/>
            <a:r>
              <a:rPr lang="en-GB" dirty="0"/>
              <a:t>Appointed FSO</a:t>
            </a:r>
          </a:p>
          <a:p>
            <a:pPr marL="450000"/>
            <a:r>
              <a:rPr lang="en-GB" dirty="0"/>
              <a:t>Created/creating FAQs, WKFWI Procedure, quiz and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21FD-DC14-4920-A1EF-E14D3B82ED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2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Safeguarding and the WI – some key words from the NFWI Safeguarding Policy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7925" y="1825625"/>
            <a:ext cx="7256150" cy="435133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180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79"/>
            <a:ext cx="10515600" cy="1064430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Acknowledgements </a:t>
            </a:r>
            <a:r>
              <a:rPr lang="en-GB" dirty="0" err="1">
                <a:solidFill>
                  <a:srgbClr val="00B050"/>
                </a:solidFill>
              </a:rPr>
              <a:t>etc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5009"/>
            <a:ext cx="10515600" cy="4906850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B050"/>
                </a:solidFill>
              </a:rPr>
              <a:t>Training of FSO and other background information</a:t>
            </a:r>
          </a:p>
          <a:p>
            <a:pPr marL="450000"/>
            <a:r>
              <a:rPr lang="en-GB" dirty="0"/>
              <a:t>Ann Craft Trust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B050"/>
                </a:solidFill>
              </a:rPr>
              <a:t>Ideas for slide content</a:t>
            </a:r>
          </a:p>
          <a:p>
            <a:pPr marL="450000"/>
            <a:r>
              <a:rPr lang="en-GB" dirty="0"/>
              <a:t>Cambridgeshire &amp; Peterborough Safeguarding Adults Board</a:t>
            </a:r>
          </a:p>
          <a:p>
            <a:pPr marL="450000"/>
            <a:r>
              <a:rPr lang="en-GB" dirty="0"/>
              <a:t>Hampshire County Council</a:t>
            </a:r>
          </a:p>
          <a:p>
            <a:pPr marL="450000"/>
            <a:r>
              <a:rPr lang="en-GB" dirty="0"/>
              <a:t>Kent &amp; Medway Safeguarding Adults Board</a:t>
            </a:r>
          </a:p>
          <a:p>
            <a:pPr marL="450000"/>
            <a:r>
              <a:rPr lang="en-GB" dirty="0"/>
              <a:t>Leicester Safeguarding Adults Board</a:t>
            </a:r>
          </a:p>
          <a:p>
            <a:pPr marL="450000"/>
            <a:r>
              <a:rPr lang="en-GB" dirty="0"/>
              <a:t>Leicestershire and Rutland Safeguarding Adults Board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B050"/>
                </a:solidFill>
              </a:rPr>
              <a:t>Authorship and Version Number</a:t>
            </a:r>
          </a:p>
          <a:p>
            <a:pPr marL="450000"/>
            <a:r>
              <a:rPr lang="en-GB" dirty="0"/>
              <a:t>WKFWI (FSO) </a:t>
            </a:r>
            <a:r>
              <a:rPr lang="en-GB"/>
              <a:t>- V04a </a:t>
            </a:r>
            <a:r>
              <a:rPr lang="en-GB" dirty="0"/>
              <a:t>2024</a:t>
            </a:r>
          </a:p>
          <a:p>
            <a:pPr marL="450000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WKFWI V04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21FD-DC14-4920-A1EF-E14D3B82ED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3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What is adult safeguarding?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3342" y="1528115"/>
            <a:ext cx="9659154" cy="441267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24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The main Legislation is….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sz="4800" dirty="0">
                <a:latin typeface="+mj-lt"/>
                <a:cs typeface="Arial" panose="020B0604020202020204" pitchFamily="34" charset="0"/>
              </a:rPr>
              <a:t>The Care Act 2014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25625"/>
            <a:ext cx="5365828" cy="464859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775064" y="1825625"/>
            <a:ext cx="1762963" cy="16581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19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Other legislation involved….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778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4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What does the Care Act mean by abuse?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339440"/>
              </p:ext>
            </p:extLst>
          </p:nvPr>
        </p:nvGraphicFramePr>
        <p:xfrm>
          <a:off x="838200" y="1390918"/>
          <a:ext cx="10515600" cy="4786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59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There are also types of harm which are relevant to adult safeguarding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2279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8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Who is covered by Adult Safeguarding?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Safeguarding duties apply to an adult (this is someone 18 and over) who meets </a:t>
            </a:r>
            <a:r>
              <a:rPr lang="en-GB" b="1" dirty="0"/>
              <a:t>all</a:t>
            </a:r>
            <a:r>
              <a:rPr lang="en-GB" dirty="0"/>
              <a:t> the below:</a:t>
            </a:r>
          </a:p>
          <a:p>
            <a:pPr marL="0" indent="0">
              <a:buNone/>
            </a:pPr>
            <a:endParaRPr lang="en-GB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2060"/>
                </a:solidFill>
              </a:rPr>
              <a:t>Has needs for care and support (whether a local authority is providing them or not) </a:t>
            </a:r>
            <a:r>
              <a:rPr lang="en-GB" b="1" dirty="0">
                <a:solidFill>
                  <a:srgbClr val="002060"/>
                </a:solidFill>
              </a:rPr>
              <a:t>and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2060"/>
                </a:solidFill>
              </a:rPr>
              <a:t>Is experiencing or is at risk of abuse or neglect </a:t>
            </a:r>
            <a:r>
              <a:rPr lang="en-GB" b="1" dirty="0">
                <a:solidFill>
                  <a:srgbClr val="002060"/>
                </a:solidFill>
              </a:rPr>
              <a:t>and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2060"/>
                </a:solidFill>
              </a:rPr>
              <a:t>As a result of these care and support needs is unable to protect themselves from the risk or experience of abuse or neglect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3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Who might be considered an adult at risk?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9403"/>
            <a:ext cx="10515600" cy="4314422"/>
          </a:xfrm>
        </p:spPr>
        <p:txBody>
          <a:bodyPr>
            <a:normAutofit fontScale="925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3000" dirty="0">
                <a:solidFill>
                  <a:srgbClr val="002060"/>
                </a:solidFill>
              </a:rPr>
              <a:t>an older person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3000" dirty="0">
                <a:solidFill>
                  <a:srgbClr val="002060"/>
                </a:solidFill>
              </a:rPr>
              <a:t>a person with a physical disability, a learning difficulty or a sensory impairment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3000" dirty="0">
                <a:solidFill>
                  <a:srgbClr val="002060"/>
                </a:solidFill>
              </a:rPr>
              <a:t>someone with mental health needs, including dementia or a personality disorder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3000" dirty="0">
                <a:solidFill>
                  <a:srgbClr val="002060"/>
                </a:solidFill>
              </a:rPr>
              <a:t>a person with a long-term health condition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3000" dirty="0">
                <a:solidFill>
                  <a:srgbClr val="002060"/>
                </a:solidFill>
              </a:rPr>
              <a:t>someone who misuses substances or alcohol to the extent that it affects their ability to manage day-to-day living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n-GB" altLang="en-US" dirty="0">
              <a:solidFill>
                <a:srgbClr val="002060"/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3000" dirty="0">
                <a:solidFill>
                  <a:srgbClr val="FF0000"/>
                </a:solidFill>
              </a:rPr>
              <a:t>But being one of the above does NOT mean an automatic ‘adult at risk’ status.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WKFWI V04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EBF-31DD-444C-9DAE-A6F62A5D04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01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1379</Words>
  <Application>Microsoft Office PowerPoint</Application>
  <PresentationFormat>Widescreen</PresentationFormat>
  <Paragraphs>200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5_Office Theme</vt:lpstr>
      <vt:lpstr>1_Office Theme</vt:lpstr>
      <vt:lpstr>West Kent Federation of Women’s Institutes</vt:lpstr>
      <vt:lpstr>Safeguarding and the WI – some key words from the NFWI Safeguarding Policy</vt:lpstr>
      <vt:lpstr>What is adult safeguarding?</vt:lpstr>
      <vt:lpstr>The main Legislation is….</vt:lpstr>
      <vt:lpstr>Other legislation involved….</vt:lpstr>
      <vt:lpstr>What does the Care Act mean by abuse?</vt:lpstr>
      <vt:lpstr>There are also types of harm which are relevant to adult safeguarding</vt:lpstr>
      <vt:lpstr>Who is covered by Adult Safeguarding?</vt:lpstr>
      <vt:lpstr>Who might be considered an adult at risk?</vt:lpstr>
      <vt:lpstr>If you notice…..</vt:lpstr>
      <vt:lpstr>But if they do want to talk about abuse….</vt:lpstr>
      <vt:lpstr>Why do people not report…</vt:lpstr>
      <vt:lpstr>When suspected abuse MUST be reported to the relevant authority</vt:lpstr>
      <vt:lpstr>You’ve decided to report an abuse…</vt:lpstr>
      <vt:lpstr>Possible safeguarding scenario 1….</vt:lpstr>
      <vt:lpstr>Possible safeguarding scenario 2….</vt:lpstr>
      <vt:lpstr>Possible safeguarding scenario 3….</vt:lpstr>
      <vt:lpstr>In Summary</vt:lpstr>
      <vt:lpstr>What has the WI done about meeting it’s safeguarding obligations</vt:lpstr>
      <vt:lpstr>Acknowledgements etc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WKFWI</dc:title>
  <dc:creator>jay</dc:creator>
  <cp:lastModifiedBy>jeannette smith</cp:lastModifiedBy>
  <cp:revision>67</cp:revision>
  <cp:lastPrinted>2024-10-08T12:40:39Z</cp:lastPrinted>
  <dcterms:created xsi:type="dcterms:W3CDTF">2023-09-01T15:34:22Z</dcterms:created>
  <dcterms:modified xsi:type="dcterms:W3CDTF">2024-10-10T12:04:43Z</dcterms:modified>
</cp:coreProperties>
</file>